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://www.croxrpo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2400" y="0"/>
            <a:ext cx="9131700" cy="5454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CroxRpo Best RPO Companies in India</a:t>
            </a:r>
            <a:endParaRPr b="1" sz="28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775" y="761887"/>
            <a:ext cx="4927599" cy="2814187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260275" y="3576075"/>
            <a:ext cx="8514600" cy="873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Are you in the recruiting and hiring domain? Then listen up; there is one trend of which you must be aware. It is called Total Talent Management, and it will give you the ability to build a flexible workforce that you can mobilise whenever you need it.</a:t>
            </a:r>
            <a:endParaRPr sz="1600"/>
          </a:p>
        </p:txBody>
      </p:sp>
      <p:sp>
        <p:nvSpPr>
          <p:cNvPr id="57" name="Google Shape;57;p13"/>
          <p:cNvSpPr/>
          <p:nvPr/>
        </p:nvSpPr>
        <p:spPr>
          <a:xfrm>
            <a:off x="6150" y="4598100"/>
            <a:ext cx="9131700" cy="5454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 u="sng">
                <a:solidFill>
                  <a:schemeClr val="hlink"/>
                </a:solidFill>
                <a:hlinkClick r:id="rId4"/>
              </a:rPr>
              <a:t>www.croxrpo.com</a:t>
            </a:r>
            <a:r>
              <a:rPr b="1" lang="en" sz="2800"/>
              <a:t> </a:t>
            </a:r>
            <a:endParaRPr b="1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