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489" r:id="rId3"/>
    <p:sldId id="490" r:id="rId4"/>
    <p:sldId id="491" r:id="rId5"/>
    <p:sldId id="492" r:id="rId6"/>
    <p:sldId id="493" r:id="rId7"/>
    <p:sldId id="494" r:id="rId8"/>
    <p:sldId id="495" r:id="rId9"/>
    <p:sldId id="496" r:id="rId10"/>
    <p:sldId id="497" r:id="rId11"/>
    <p:sldId id="498" r:id="rId12"/>
    <p:sldId id="499" r:id="rId13"/>
    <p:sldId id="500" r:id="rId14"/>
    <p:sldId id="501" r:id="rId15"/>
    <p:sldId id="502" r:id="rId16"/>
    <p:sldId id="503" r:id="rId17"/>
    <p:sldId id="504" r:id="rId18"/>
    <p:sldId id="505" r:id="rId19"/>
    <p:sldId id="506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102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microsoft.com/office/2015/10/relationships/revisionInfo" Target="revisionInfo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23065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15345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83110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30655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30199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490468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08669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73608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51580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794442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800564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4575942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91454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형제들아 사람이 만일 무슨 범죄한 일이 드러나거든 신령한 너희는 온유한 심령으로 그러한 자를 바로잡고 너 자신을 살펴보아 너도 시험을 받을까 두려워하라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갈라디아서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7539355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그러므로 우리는 기회 있는 대로 모든 이에게 착한 일을 하되 더욱 믿음의 가정들에게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할지니라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갈라디아서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20505961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 손으로 너희에게 이렇게 큰 글자로 쓴 것을 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갈라디아서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4113270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무릇 육체의 모양을 내려 하는 자들이 억지로 너희에게 할례를 받게 함은 그들이 그리스도의 십자가로 말미암아 박해를 면하려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함뿐이라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갈라디아서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28269003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할례를 받은 그들이라도 스스로 율법은 지키지 아니하고 너희에게 할례를 받게 하려 하는 것은 그들이 너희의 육체로 자랑하려 함이라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갈라디아서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5760521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그러나 내게는 우리 주 예수 그리스도의 십자가 외에 결코 자랑할 것이 없으니 그리스도로 말미암아 세상이 나를 대하여 십자가에 못 박히고 내가 또한 세상을 대하여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그러하니라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갈라디아서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8764882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할례나 무할례가 아무 것도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오직 새로 지으심을 받는 것만이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중요하니라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갈라디아서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9257258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무릇 이 규례를 행하는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자에게와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하나님의 이스라엘에게 평강과 긍휼이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있을지어다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갈라디아서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8922837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이후로는 누구든지 나를 괴롭게 하지 말라 내가 내 몸에 예수의 흔적을 지니고 있노라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갈라디아서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7655372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형제들아 우리 주 예수 그리스도의 은혜가 너희 심령에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있을지어다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갈라디아서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334063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너희가 짐을 서로 지라 그리하여 그리스도의 법을 성취하라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갈라디아서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9568164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만일 누가 아무 것도 되지 못하고 된 줄로 생각하면 스스로 속임이라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갈라디아서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28945514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각각 자기의 일을 살피라 그리하면 자랑할 것이 자기에게는 있어도 남에게는 있지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아니하리니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갈라디아서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9900289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각각 자기의 짐을 질 것이라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갈라디아서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42945082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가르침을 받는 자는 말씀을 가르치는 자와 모든 좋은 것을 함께 하라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갈라디아서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2123502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스스로 속이지 말라 하나님은 업신여김을 받지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아니하시나니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사람이 무엇으로 심든지 그대로 거두리라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갈라디아서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23050073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자기의 육체를 위하여 심는 자는 육체로부터 썩어질 것을 거두고 성령을 위하여 심는 자는 성령으로부터 영생을 거두리라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갈라디아서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4087728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우리가 선을 행하되 낙심하지 말지니 포기하지 아니하면 때가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거두리라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갈라디아서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0621622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</TotalTime>
  <Words>288</Words>
  <Application>Microsoft Office PowerPoint</Application>
  <PresentationFormat>와이드스크린</PresentationFormat>
  <Paragraphs>36</Paragraphs>
  <Slides>18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18</vt:i4>
      </vt:variant>
    </vt:vector>
  </HeadingPairs>
  <TitlesOfParts>
    <vt:vector size="24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11</cp:revision>
  <dcterms:modified xsi:type="dcterms:W3CDTF">2024-02-21T05:02:43Z</dcterms:modified>
</cp:coreProperties>
</file>