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sldIdLst>
    <p:sldId id="256" r:id="rId2"/>
    <p:sldId id="257" r:id="rId3"/>
    <p:sldId id="260" r:id="rId4"/>
    <p:sldId id="258" r:id="rId5"/>
    <p:sldId id="259"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0BFA1B5-581D-4559-BBFF-9DE167453C40}" type="datetimeFigureOut">
              <a:rPr lang="en-US" smtClean="0"/>
              <a:pPr/>
              <a:t>11/21/2016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9B68B6-003A-4D44-920E-7830576CAA7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BFA1B5-581D-4559-BBFF-9DE167453C40}" type="datetimeFigureOut">
              <a:rPr lang="en-US" smtClean="0"/>
              <a:pPr/>
              <a:t>11/21/2016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9B68B6-003A-4D44-920E-7830576CAA7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BFA1B5-581D-4559-BBFF-9DE167453C40}" type="datetimeFigureOut">
              <a:rPr lang="en-US" smtClean="0"/>
              <a:pPr/>
              <a:t>11/21/2016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9B68B6-003A-4D44-920E-7830576CAA7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0BFA1B5-581D-4559-BBFF-9DE167453C40}" type="datetimeFigureOut">
              <a:rPr lang="en-US" smtClean="0"/>
              <a:pPr/>
              <a:t>11/21/2016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9B68B6-003A-4D44-920E-7830576CAA7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E0BFA1B5-581D-4559-BBFF-9DE167453C40}" type="datetimeFigureOut">
              <a:rPr lang="en-US" smtClean="0"/>
              <a:pPr/>
              <a:t>11/21/2016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9B68B6-003A-4D44-920E-7830576CAA7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0BFA1B5-581D-4559-BBFF-9DE167453C40}" type="datetimeFigureOut">
              <a:rPr lang="en-US" smtClean="0"/>
              <a:pPr/>
              <a:t>11/21/2016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9B68B6-003A-4D44-920E-7830576CAA74}"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0BFA1B5-581D-4559-BBFF-9DE167453C40}" type="datetimeFigureOut">
              <a:rPr lang="en-US" smtClean="0"/>
              <a:pPr/>
              <a:t>11/21/2016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9B68B6-003A-4D44-920E-7830576CAA7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0BFA1B5-581D-4559-BBFF-9DE167453C40}" type="datetimeFigureOut">
              <a:rPr lang="en-US" smtClean="0"/>
              <a:pPr/>
              <a:t>11/21/2016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9B68B6-003A-4D44-920E-7830576CAA7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BFA1B5-581D-4559-BBFF-9DE167453C40}" type="datetimeFigureOut">
              <a:rPr lang="en-US" smtClean="0"/>
              <a:pPr/>
              <a:t>11/21/2016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9B68B6-003A-4D44-920E-7830576CAA7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E0BFA1B5-581D-4559-BBFF-9DE167453C40}" type="datetimeFigureOut">
              <a:rPr lang="en-US" smtClean="0"/>
              <a:pPr/>
              <a:t>11/21/2016</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C19B68B6-003A-4D44-920E-7830576CAA7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BFA1B5-581D-4559-BBFF-9DE167453C40}" type="datetimeFigureOut">
              <a:rPr lang="en-US" smtClean="0"/>
              <a:pPr/>
              <a:t>11/21/2016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9B68B6-003A-4D44-920E-7830576CAA7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E0BFA1B5-581D-4559-BBFF-9DE167453C40}" type="datetimeFigureOut">
              <a:rPr lang="en-US" smtClean="0"/>
              <a:pPr/>
              <a:t>11/21/2016</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C19B68B6-003A-4D44-920E-7830576CAA7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pickmytoaster.com/breville/" TargetMode="External"/><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hyperlink" Target="http://www.pickmytoaster.com/breville/" TargetMode="Externa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hyperlink" Target="http://www.pickmytoaster.com/breville/" TargetMode="External"/><Relationship Id="rId5" Type="http://schemas.openxmlformats.org/officeDocument/2006/relationships/image" Target="../media/image8.jpe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hyperlink" Target="http://www.pickmytoaster.com/breville/"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6" Type="http://schemas.openxmlformats.org/officeDocument/2006/relationships/hyperlink" Target="http://www.pickmytoaster.com/breville/" TargetMode="External"/><Relationship Id="rId5" Type="http://schemas.openxmlformats.org/officeDocument/2006/relationships/image" Target="../media/image3.pn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pickmytoaster.com/breville/"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ctrTitle"/>
          </p:nvPr>
        </p:nvSpPr>
        <p:spPr>
          <a:xfrm>
            <a:off x="3352800" y="3810000"/>
            <a:ext cx="5486400" cy="2819400"/>
          </a:xfrm>
        </p:spPr>
        <p:txBody>
          <a:bodyPr>
            <a:normAutofit/>
          </a:bodyPr>
          <a:lstStyle/>
          <a:p>
            <a:pPr algn="ctr"/>
            <a:r>
              <a:rPr lang="en-US" sz="1600" dirty="0">
                <a:solidFill>
                  <a:schemeClr val="bg1"/>
                </a:solidFill>
                <a:latin typeface="Century" pitchFamily="18" charset="0"/>
              </a:rPr>
              <a:t/>
            </a:r>
            <a:br>
              <a:rPr lang="en-US" sz="1600" dirty="0">
                <a:solidFill>
                  <a:schemeClr val="bg1"/>
                </a:solidFill>
                <a:latin typeface="Century" pitchFamily="18" charset="0"/>
              </a:rPr>
            </a:br>
            <a:endParaRPr lang="en-US" sz="1600" dirty="0">
              <a:solidFill>
                <a:schemeClr val="bg1"/>
              </a:solidFill>
              <a:latin typeface="Century" pitchFamily="18" charset="0"/>
            </a:endParaRPr>
          </a:p>
        </p:txBody>
      </p:sp>
      <p:pic>
        <p:nvPicPr>
          <p:cNvPr id="6" name="Picture 5" descr="logo.png"/>
          <p:cNvPicPr>
            <a:picLocks noChangeAspect="1"/>
          </p:cNvPicPr>
          <p:nvPr/>
        </p:nvPicPr>
        <p:blipFill>
          <a:blip r:embed="rId2"/>
          <a:stretch>
            <a:fillRect/>
          </a:stretch>
        </p:blipFill>
        <p:spPr>
          <a:xfrm>
            <a:off x="609600" y="381000"/>
            <a:ext cx="3505200" cy="2438400"/>
          </a:xfrm>
          <a:prstGeom prst="rect">
            <a:avLst/>
          </a:prstGeom>
        </p:spPr>
      </p:pic>
      <p:sp>
        <p:nvSpPr>
          <p:cNvPr id="7" name="TextBox 6"/>
          <p:cNvSpPr txBox="1"/>
          <p:nvPr/>
        </p:nvSpPr>
        <p:spPr>
          <a:xfrm>
            <a:off x="4343400" y="3352800"/>
            <a:ext cx="4648200" cy="3416320"/>
          </a:xfrm>
          <a:prstGeom prst="rect">
            <a:avLst/>
          </a:prstGeom>
          <a:noFill/>
        </p:spPr>
        <p:txBody>
          <a:bodyPr wrap="square" rtlCol="0">
            <a:spAutoFit/>
          </a:bodyPr>
          <a:lstStyle/>
          <a:p>
            <a:r>
              <a:rPr lang="en-US" sz="2400" b="1" dirty="0" err="1" smtClean="0">
                <a:hlinkClick r:id="rId3"/>
              </a:rPr>
              <a:t>Breville</a:t>
            </a:r>
            <a:r>
              <a:rPr lang="en-US" sz="2400" b="1" dirty="0" smtClean="0">
                <a:hlinkClick r:id="rId3"/>
              </a:rPr>
              <a:t> conviction oven</a:t>
            </a:r>
            <a:r>
              <a:rPr lang="en-US" sz="2400" dirty="0" smtClean="0">
                <a:hlinkClick r:id="rId3"/>
              </a:rPr>
              <a:t> </a:t>
            </a:r>
            <a:r>
              <a:rPr lang="en-US" sz="2400" dirty="0" smtClean="0"/>
              <a:t>is </a:t>
            </a:r>
            <a:r>
              <a:rPr lang="en-US" sz="2400" dirty="0" smtClean="0"/>
              <a:t>famous for toasting any  shape and type bread. This have functionality of  sound system which can be adjusted from low to high ,high to low  or may be set as mute. This uses 1600 watt with nice cool metal out layer feel as well looks excellent in every kitchen.</a:t>
            </a:r>
            <a:endParaRPr lang="en-US" sz="2400" dirty="0"/>
          </a:p>
        </p:txBody>
      </p:sp>
    </p:spTree>
    <p:extLst>
      <p:ext uri="{BB962C8B-B14F-4D97-AF65-F5344CB8AC3E}">
        <p14:creationId xmlns:p14="http://schemas.microsoft.com/office/powerpoint/2010/main" xmlns="" val="2789405939"/>
      </p:ext>
    </p:extLst>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80">
                                          <p:stCondLst>
                                            <p:cond delay="0"/>
                                          </p:stCondLst>
                                        </p:cTn>
                                        <p:tgtEl>
                                          <p:spTgt spid="15"/>
                                        </p:tgtEl>
                                      </p:cBhvr>
                                    </p:animEffect>
                                    <p:anim calcmode="lin" valueType="num">
                                      <p:cBhvr>
                                        <p:cTn id="8"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13" dur="26">
                                          <p:stCondLst>
                                            <p:cond delay="650"/>
                                          </p:stCondLst>
                                        </p:cTn>
                                        <p:tgtEl>
                                          <p:spTgt spid="15"/>
                                        </p:tgtEl>
                                      </p:cBhvr>
                                      <p:to x="100000" y="60000"/>
                                    </p:animScale>
                                    <p:animScale>
                                      <p:cBhvr>
                                        <p:cTn id="14" dur="166" decel="50000">
                                          <p:stCondLst>
                                            <p:cond delay="676"/>
                                          </p:stCondLst>
                                        </p:cTn>
                                        <p:tgtEl>
                                          <p:spTgt spid="15"/>
                                        </p:tgtEl>
                                      </p:cBhvr>
                                      <p:to x="100000" y="100000"/>
                                    </p:animScale>
                                    <p:animScale>
                                      <p:cBhvr>
                                        <p:cTn id="15" dur="26">
                                          <p:stCondLst>
                                            <p:cond delay="1312"/>
                                          </p:stCondLst>
                                        </p:cTn>
                                        <p:tgtEl>
                                          <p:spTgt spid="15"/>
                                        </p:tgtEl>
                                      </p:cBhvr>
                                      <p:to x="100000" y="80000"/>
                                    </p:animScale>
                                    <p:animScale>
                                      <p:cBhvr>
                                        <p:cTn id="16" dur="166" decel="50000">
                                          <p:stCondLst>
                                            <p:cond delay="1338"/>
                                          </p:stCondLst>
                                        </p:cTn>
                                        <p:tgtEl>
                                          <p:spTgt spid="15"/>
                                        </p:tgtEl>
                                      </p:cBhvr>
                                      <p:to x="100000" y="100000"/>
                                    </p:animScale>
                                    <p:animScale>
                                      <p:cBhvr>
                                        <p:cTn id="17" dur="26">
                                          <p:stCondLst>
                                            <p:cond delay="1642"/>
                                          </p:stCondLst>
                                        </p:cTn>
                                        <p:tgtEl>
                                          <p:spTgt spid="15"/>
                                        </p:tgtEl>
                                      </p:cBhvr>
                                      <p:to x="100000" y="90000"/>
                                    </p:animScale>
                                    <p:animScale>
                                      <p:cBhvr>
                                        <p:cTn id="18" dur="166" decel="50000">
                                          <p:stCondLst>
                                            <p:cond delay="1668"/>
                                          </p:stCondLst>
                                        </p:cTn>
                                        <p:tgtEl>
                                          <p:spTgt spid="15"/>
                                        </p:tgtEl>
                                      </p:cBhvr>
                                      <p:to x="100000" y="100000"/>
                                    </p:animScale>
                                    <p:animScale>
                                      <p:cBhvr>
                                        <p:cTn id="19" dur="26">
                                          <p:stCondLst>
                                            <p:cond delay="1808"/>
                                          </p:stCondLst>
                                        </p:cTn>
                                        <p:tgtEl>
                                          <p:spTgt spid="15"/>
                                        </p:tgtEl>
                                      </p:cBhvr>
                                      <p:to x="100000" y="95000"/>
                                    </p:animScale>
                                    <p:animScale>
                                      <p:cBhvr>
                                        <p:cTn id="20" dur="166" decel="50000">
                                          <p:stCondLst>
                                            <p:cond delay="1834"/>
                                          </p:stCondLst>
                                        </p:cTn>
                                        <p:tgtEl>
                                          <p:spTgt spid="1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logo.png"/>
          <p:cNvPicPr>
            <a:picLocks noChangeAspect="1"/>
          </p:cNvPicPr>
          <p:nvPr/>
        </p:nvPicPr>
        <p:blipFill>
          <a:blip r:embed="rId2"/>
          <a:stretch>
            <a:fillRect/>
          </a:stretch>
        </p:blipFill>
        <p:spPr>
          <a:xfrm>
            <a:off x="5410200" y="5181600"/>
            <a:ext cx="3505200" cy="1524000"/>
          </a:xfrm>
          <a:prstGeom prst="rect">
            <a:avLst/>
          </a:prstGeom>
        </p:spPr>
      </p:pic>
      <p:pic>
        <p:nvPicPr>
          <p:cNvPr id="10" name="Picture 9" descr="Breville Toaster Oven Reviews.jpg"/>
          <p:cNvPicPr>
            <a:picLocks noChangeAspect="1"/>
          </p:cNvPicPr>
          <p:nvPr/>
        </p:nvPicPr>
        <p:blipFill>
          <a:blip r:embed="rId3"/>
          <a:stretch>
            <a:fillRect/>
          </a:stretch>
        </p:blipFill>
        <p:spPr>
          <a:xfrm>
            <a:off x="228600" y="1447800"/>
            <a:ext cx="4343400" cy="3435096"/>
          </a:xfrm>
          <a:prstGeom prst="rect">
            <a:avLst/>
          </a:prstGeom>
        </p:spPr>
      </p:pic>
      <p:pic>
        <p:nvPicPr>
          <p:cNvPr id="11" name="Picture 10" descr="best convection toaster oven.jpg"/>
          <p:cNvPicPr>
            <a:picLocks noChangeAspect="1"/>
          </p:cNvPicPr>
          <p:nvPr/>
        </p:nvPicPr>
        <p:blipFill>
          <a:blip r:embed="rId4"/>
          <a:stretch>
            <a:fillRect/>
          </a:stretch>
        </p:blipFill>
        <p:spPr>
          <a:xfrm>
            <a:off x="4648200" y="914400"/>
            <a:ext cx="4267200" cy="4038600"/>
          </a:xfrm>
          <a:prstGeom prst="rect">
            <a:avLst/>
          </a:prstGeom>
        </p:spPr>
      </p:pic>
      <p:sp>
        <p:nvSpPr>
          <p:cNvPr id="12" name="TextBox 11"/>
          <p:cNvSpPr txBox="1"/>
          <p:nvPr/>
        </p:nvSpPr>
        <p:spPr>
          <a:xfrm>
            <a:off x="228600" y="152400"/>
            <a:ext cx="8458200" cy="1200329"/>
          </a:xfrm>
          <a:prstGeom prst="rect">
            <a:avLst/>
          </a:prstGeom>
          <a:noFill/>
        </p:spPr>
        <p:txBody>
          <a:bodyPr wrap="square" rtlCol="0">
            <a:spAutoFit/>
          </a:bodyPr>
          <a:lstStyle/>
          <a:p>
            <a:r>
              <a:rPr lang="en-US" sz="7200" b="1" dirty="0" err="1" smtClean="0">
                <a:hlinkClick r:id="rId5"/>
              </a:rPr>
              <a:t>Breville</a:t>
            </a:r>
            <a:r>
              <a:rPr lang="en-US" sz="7200" b="1" dirty="0" smtClean="0">
                <a:hlinkClick r:id="rId5"/>
              </a:rPr>
              <a:t> Toaster </a:t>
            </a:r>
            <a:r>
              <a:rPr lang="en-US" sz="7200" b="1" dirty="0" smtClean="0">
                <a:hlinkClick r:id="rId5"/>
              </a:rPr>
              <a:t>Oven</a:t>
            </a:r>
            <a:endParaRPr lang="en-US" sz="7200" dirty="0"/>
          </a:p>
        </p:txBody>
      </p:sp>
    </p:spTree>
    <p:extLst>
      <p:ext uri="{BB962C8B-B14F-4D97-AF65-F5344CB8AC3E}">
        <p14:creationId xmlns:p14="http://schemas.microsoft.com/office/powerpoint/2010/main" xmlns="" val="3501208295"/>
      </p:ext>
    </p:extLst>
  </p:cSld>
  <p:clrMapOvr>
    <a:masterClrMapping/>
  </p:clrMapOvr>
  <p:transition spd="slow">
    <p:strips/>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Toaster Oven Reviews.jpg"/>
          <p:cNvPicPr>
            <a:picLocks noChangeAspect="1"/>
          </p:cNvPicPr>
          <p:nvPr/>
        </p:nvPicPr>
        <p:blipFill>
          <a:blip r:embed="rId2"/>
          <a:stretch>
            <a:fillRect/>
          </a:stretch>
        </p:blipFill>
        <p:spPr>
          <a:xfrm>
            <a:off x="0" y="1295400"/>
            <a:ext cx="2838450" cy="3657600"/>
          </a:xfrm>
          <a:prstGeom prst="rect">
            <a:avLst/>
          </a:prstGeom>
        </p:spPr>
      </p:pic>
      <p:pic>
        <p:nvPicPr>
          <p:cNvPr id="10" name="Picture 9" descr="Selfie-Toaster-3.jpg"/>
          <p:cNvPicPr>
            <a:picLocks noChangeAspect="1"/>
          </p:cNvPicPr>
          <p:nvPr/>
        </p:nvPicPr>
        <p:blipFill>
          <a:blip r:embed="rId3"/>
          <a:stretch>
            <a:fillRect/>
          </a:stretch>
        </p:blipFill>
        <p:spPr>
          <a:xfrm>
            <a:off x="2895600" y="0"/>
            <a:ext cx="3200400" cy="2819400"/>
          </a:xfrm>
          <a:prstGeom prst="rect">
            <a:avLst/>
          </a:prstGeom>
        </p:spPr>
      </p:pic>
      <p:pic>
        <p:nvPicPr>
          <p:cNvPr id="11" name="Picture 10" descr="logo.png"/>
          <p:cNvPicPr>
            <a:picLocks noChangeAspect="1"/>
          </p:cNvPicPr>
          <p:nvPr/>
        </p:nvPicPr>
        <p:blipFill>
          <a:blip r:embed="rId4"/>
          <a:stretch>
            <a:fillRect/>
          </a:stretch>
        </p:blipFill>
        <p:spPr>
          <a:xfrm>
            <a:off x="2971800" y="3276600"/>
            <a:ext cx="2667000" cy="990600"/>
          </a:xfrm>
          <a:prstGeom prst="rect">
            <a:avLst/>
          </a:prstGeom>
        </p:spPr>
      </p:pic>
      <p:pic>
        <p:nvPicPr>
          <p:cNvPr id="13" name="Picture 12" descr="Toaster.jpg"/>
          <p:cNvPicPr>
            <a:picLocks noChangeAspect="1"/>
          </p:cNvPicPr>
          <p:nvPr/>
        </p:nvPicPr>
        <p:blipFill>
          <a:blip r:embed="rId5" cstate="print"/>
          <a:stretch>
            <a:fillRect/>
          </a:stretch>
        </p:blipFill>
        <p:spPr>
          <a:xfrm>
            <a:off x="5867400" y="2057400"/>
            <a:ext cx="3124200" cy="2667000"/>
          </a:xfrm>
          <a:prstGeom prst="rect">
            <a:avLst/>
          </a:prstGeom>
        </p:spPr>
      </p:pic>
      <p:sp>
        <p:nvSpPr>
          <p:cNvPr id="15" name="TextBox 14">
            <a:hlinkClick r:id="rId6"/>
          </p:cNvPr>
          <p:cNvSpPr txBox="1"/>
          <p:nvPr/>
        </p:nvSpPr>
        <p:spPr>
          <a:xfrm>
            <a:off x="3505200" y="5410200"/>
            <a:ext cx="5486400" cy="646331"/>
          </a:xfrm>
          <a:prstGeom prst="rect">
            <a:avLst/>
          </a:prstGeom>
          <a:noFill/>
        </p:spPr>
        <p:txBody>
          <a:bodyPr wrap="square" rtlCol="0">
            <a:spAutoFit/>
          </a:bodyPr>
          <a:lstStyle/>
          <a:p>
            <a:r>
              <a:rPr lang="en-US" sz="3600" b="1" dirty="0" smtClean="0">
                <a:hlinkClick r:id="rId6"/>
              </a:rPr>
              <a:t>Best </a:t>
            </a:r>
            <a:r>
              <a:rPr lang="en-US" sz="3600" b="1" dirty="0" err="1" smtClean="0">
                <a:hlinkClick r:id="rId6"/>
              </a:rPr>
              <a:t>Breville</a:t>
            </a:r>
            <a:r>
              <a:rPr lang="en-US" sz="3600" b="1" dirty="0" smtClean="0">
                <a:hlinkClick r:id="rId6"/>
              </a:rPr>
              <a:t> </a:t>
            </a:r>
            <a:r>
              <a:rPr lang="en-US" sz="3600" b="1" dirty="0" smtClean="0">
                <a:hlinkClick r:id="rId6"/>
              </a:rPr>
              <a:t>Toaster </a:t>
            </a:r>
            <a:r>
              <a:rPr lang="en-US" sz="3600" b="1" dirty="0" smtClean="0">
                <a:hlinkClick r:id="rId6"/>
              </a:rPr>
              <a:t>Oven</a:t>
            </a:r>
            <a:endParaRPr lang="en-US" sz="3600" dirty="0"/>
          </a:p>
        </p:txBody>
      </p:sp>
    </p:spTree>
    <p:extLst>
      <p:ext uri="{BB962C8B-B14F-4D97-AF65-F5344CB8AC3E}">
        <p14:creationId xmlns:p14="http://schemas.microsoft.com/office/powerpoint/2010/main" xmlns="" val="4244332405"/>
      </p:ext>
    </p:extLst>
  </p:cSld>
  <p:clrMapOvr>
    <a:masterClrMapping/>
  </p:clrMapOvr>
  <p:transition spd="slow">
    <p:blinds/>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logo.png"/>
          <p:cNvPicPr>
            <a:picLocks noChangeAspect="1"/>
          </p:cNvPicPr>
          <p:nvPr/>
        </p:nvPicPr>
        <p:blipFill>
          <a:blip r:embed="rId2"/>
          <a:stretch>
            <a:fillRect/>
          </a:stretch>
        </p:blipFill>
        <p:spPr>
          <a:xfrm>
            <a:off x="5410200" y="5181600"/>
            <a:ext cx="3505200" cy="1524000"/>
          </a:xfrm>
          <a:prstGeom prst="rect">
            <a:avLst/>
          </a:prstGeom>
        </p:spPr>
      </p:pic>
      <p:pic>
        <p:nvPicPr>
          <p:cNvPr id="6" name="Picture 5" descr="Toaster Oven Reviews 2016.jpg"/>
          <p:cNvPicPr>
            <a:picLocks noChangeAspect="1"/>
          </p:cNvPicPr>
          <p:nvPr/>
        </p:nvPicPr>
        <p:blipFill>
          <a:blip r:embed="rId3"/>
          <a:stretch>
            <a:fillRect/>
          </a:stretch>
        </p:blipFill>
        <p:spPr>
          <a:xfrm>
            <a:off x="304800" y="1371600"/>
            <a:ext cx="8610600" cy="3581400"/>
          </a:xfrm>
          <a:prstGeom prst="rect">
            <a:avLst/>
          </a:prstGeom>
        </p:spPr>
      </p:pic>
      <p:sp>
        <p:nvSpPr>
          <p:cNvPr id="8" name="TextBox 7">
            <a:hlinkClick r:id="rId4"/>
          </p:cNvPr>
          <p:cNvSpPr txBox="1"/>
          <p:nvPr/>
        </p:nvSpPr>
        <p:spPr>
          <a:xfrm>
            <a:off x="152400" y="228600"/>
            <a:ext cx="8991600" cy="769441"/>
          </a:xfrm>
          <a:prstGeom prst="rect">
            <a:avLst/>
          </a:prstGeom>
          <a:noFill/>
        </p:spPr>
        <p:txBody>
          <a:bodyPr wrap="square" rtlCol="0">
            <a:spAutoFit/>
          </a:bodyPr>
          <a:lstStyle/>
          <a:p>
            <a:r>
              <a:rPr lang="en-US" sz="4400" b="1" dirty="0" err="1" smtClean="0">
                <a:hlinkClick r:id="rId4"/>
              </a:rPr>
              <a:t>Breville</a:t>
            </a:r>
            <a:r>
              <a:rPr lang="en-US" sz="4400" b="1" dirty="0" smtClean="0">
                <a:hlinkClick r:id="rId4"/>
              </a:rPr>
              <a:t> Toaster Oven </a:t>
            </a:r>
            <a:r>
              <a:rPr lang="en-US" sz="4400" b="1" dirty="0" smtClean="0">
                <a:hlinkClick r:id="rId4"/>
              </a:rPr>
              <a:t>Reviews in USA</a:t>
            </a:r>
            <a:endParaRPr lang="en-US" sz="4400" dirty="0"/>
          </a:p>
        </p:txBody>
      </p:sp>
    </p:spTree>
    <p:extLst>
      <p:ext uri="{BB962C8B-B14F-4D97-AF65-F5344CB8AC3E}">
        <p14:creationId xmlns:p14="http://schemas.microsoft.com/office/powerpoint/2010/main" xmlns="" val="2270186887"/>
      </p:ext>
    </p:extLst>
  </p:cSld>
  <p:clrMapOvr>
    <a:masterClrMapping/>
  </p:clrMapOvr>
  <p:transition spd="slow">
    <p:checke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logo.png"/>
          <p:cNvPicPr>
            <a:picLocks noChangeAspect="1"/>
          </p:cNvPicPr>
          <p:nvPr/>
        </p:nvPicPr>
        <p:blipFill>
          <a:blip r:embed="rId2"/>
          <a:stretch>
            <a:fillRect/>
          </a:stretch>
        </p:blipFill>
        <p:spPr>
          <a:xfrm>
            <a:off x="3505200" y="5257800"/>
            <a:ext cx="2667000" cy="990600"/>
          </a:xfrm>
          <a:prstGeom prst="rect">
            <a:avLst/>
          </a:prstGeom>
        </p:spPr>
      </p:pic>
      <p:pic>
        <p:nvPicPr>
          <p:cNvPr id="9" name="Picture 8" descr="71efvIR14LL._SL1500_8.jpg"/>
          <p:cNvPicPr>
            <a:picLocks noChangeAspect="1"/>
          </p:cNvPicPr>
          <p:nvPr/>
        </p:nvPicPr>
        <p:blipFill>
          <a:blip r:embed="rId3" cstate="print"/>
          <a:stretch>
            <a:fillRect/>
          </a:stretch>
        </p:blipFill>
        <p:spPr>
          <a:xfrm>
            <a:off x="0" y="0"/>
            <a:ext cx="2686050" cy="2895600"/>
          </a:xfrm>
          <a:prstGeom prst="rect">
            <a:avLst/>
          </a:prstGeom>
        </p:spPr>
      </p:pic>
      <p:pic>
        <p:nvPicPr>
          <p:cNvPr id="10" name="Picture 9" descr="000000024899275-00001-20160119.JPG"/>
          <p:cNvPicPr>
            <a:picLocks noChangeAspect="1"/>
          </p:cNvPicPr>
          <p:nvPr/>
        </p:nvPicPr>
        <p:blipFill>
          <a:blip r:embed="rId4"/>
          <a:stretch>
            <a:fillRect/>
          </a:stretch>
        </p:blipFill>
        <p:spPr>
          <a:xfrm>
            <a:off x="2743200" y="0"/>
            <a:ext cx="3962400" cy="5029200"/>
          </a:xfrm>
          <a:prstGeom prst="rect">
            <a:avLst/>
          </a:prstGeom>
        </p:spPr>
      </p:pic>
      <p:pic>
        <p:nvPicPr>
          <p:cNvPr id="11" name="Picture 10" descr="Best Toaster Ovens.jpg"/>
          <p:cNvPicPr>
            <a:picLocks noChangeAspect="1"/>
          </p:cNvPicPr>
          <p:nvPr/>
        </p:nvPicPr>
        <p:blipFill>
          <a:blip r:embed="rId5"/>
          <a:stretch>
            <a:fillRect/>
          </a:stretch>
        </p:blipFill>
        <p:spPr>
          <a:xfrm>
            <a:off x="6629400" y="457200"/>
            <a:ext cx="2228850" cy="2381250"/>
          </a:xfrm>
          <a:prstGeom prst="rect">
            <a:avLst/>
          </a:prstGeom>
        </p:spPr>
      </p:pic>
      <p:pic>
        <p:nvPicPr>
          <p:cNvPr id="12" name="Picture 11" descr="q.jpg"/>
          <p:cNvPicPr>
            <a:picLocks noChangeAspect="1"/>
          </p:cNvPicPr>
          <p:nvPr/>
        </p:nvPicPr>
        <p:blipFill>
          <a:blip r:embed="rId6"/>
          <a:stretch>
            <a:fillRect/>
          </a:stretch>
        </p:blipFill>
        <p:spPr>
          <a:xfrm>
            <a:off x="6477000" y="2667000"/>
            <a:ext cx="2381250" cy="2381250"/>
          </a:xfrm>
          <a:prstGeom prst="rect">
            <a:avLst/>
          </a:prstGeom>
        </p:spPr>
      </p:pic>
      <p:pic>
        <p:nvPicPr>
          <p:cNvPr id="13" name="Picture 12" descr="top rated toaster ovens.jpg"/>
          <p:cNvPicPr>
            <a:picLocks noChangeAspect="1"/>
          </p:cNvPicPr>
          <p:nvPr/>
        </p:nvPicPr>
        <p:blipFill>
          <a:blip r:embed="rId7"/>
          <a:stretch>
            <a:fillRect/>
          </a:stretch>
        </p:blipFill>
        <p:spPr>
          <a:xfrm>
            <a:off x="0" y="2667000"/>
            <a:ext cx="2631996" cy="2330450"/>
          </a:xfrm>
          <a:prstGeom prst="rect">
            <a:avLst/>
          </a:prstGeom>
        </p:spPr>
      </p:pic>
    </p:spTree>
    <p:extLst>
      <p:ext uri="{BB962C8B-B14F-4D97-AF65-F5344CB8AC3E}">
        <p14:creationId xmlns:p14="http://schemas.microsoft.com/office/powerpoint/2010/main" xmlns="" val="1508926320"/>
      </p:ext>
    </p:extLst>
  </p:cSld>
  <p:clrMapOvr>
    <a:masterClrMapping/>
  </p:clrMapOvr>
  <p:transition spd="slow">
    <p:plus/>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toaster oven ratings.jpg"/>
          <p:cNvPicPr>
            <a:picLocks noChangeAspect="1"/>
          </p:cNvPicPr>
          <p:nvPr/>
        </p:nvPicPr>
        <p:blipFill>
          <a:blip r:embed="rId2"/>
          <a:stretch>
            <a:fillRect/>
          </a:stretch>
        </p:blipFill>
        <p:spPr>
          <a:xfrm>
            <a:off x="2971800" y="1600200"/>
            <a:ext cx="3048000" cy="3352800"/>
          </a:xfrm>
          <a:prstGeom prst="rect">
            <a:avLst/>
          </a:prstGeom>
        </p:spPr>
      </p:pic>
      <p:pic>
        <p:nvPicPr>
          <p:cNvPr id="9" name="Picture 8" descr="Toaster Oven Reviews 2016.jpg"/>
          <p:cNvPicPr>
            <a:picLocks noChangeAspect="1"/>
          </p:cNvPicPr>
          <p:nvPr/>
        </p:nvPicPr>
        <p:blipFill>
          <a:blip r:embed="rId3" cstate="print"/>
          <a:stretch>
            <a:fillRect/>
          </a:stretch>
        </p:blipFill>
        <p:spPr>
          <a:xfrm>
            <a:off x="0" y="1295400"/>
            <a:ext cx="2743200" cy="1828800"/>
          </a:xfrm>
          <a:prstGeom prst="rect">
            <a:avLst/>
          </a:prstGeom>
        </p:spPr>
      </p:pic>
      <p:pic>
        <p:nvPicPr>
          <p:cNvPr id="10" name="Picture 9" descr="best convection toaster oven.jpg"/>
          <p:cNvPicPr>
            <a:picLocks noChangeAspect="1"/>
          </p:cNvPicPr>
          <p:nvPr/>
        </p:nvPicPr>
        <p:blipFill>
          <a:blip r:embed="rId4"/>
          <a:stretch>
            <a:fillRect/>
          </a:stretch>
        </p:blipFill>
        <p:spPr>
          <a:xfrm>
            <a:off x="6172200" y="2895600"/>
            <a:ext cx="2971800" cy="2133600"/>
          </a:xfrm>
          <a:prstGeom prst="rect">
            <a:avLst/>
          </a:prstGeom>
        </p:spPr>
      </p:pic>
      <p:pic>
        <p:nvPicPr>
          <p:cNvPr id="11" name="Picture 10" descr="logo.png"/>
          <p:cNvPicPr>
            <a:picLocks noChangeAspect="1"/>
          </p:cNvPicPr>
          <p:nvPr/>
        </p:nvPicPr>
        <p:blipFill>
          <a:blip r:embed="rId5"/>
          <a:stretch>
            <a:fillRect/>
          </a:stretch>
        </p:blipFill>
        <p:spPr>
          <a:xfrm>
            <a:off x="3429000" y="5410200"/>
            <a:ext cx="2667000" cy="990600"/>
          </a:xfrm>
          <a:prstGeom prst="rect">
            <a:avLst/>
          </a:prstGeom>
        </p:spPr>
      </p:pic>
      <p:sp>
        <p:nvSpPr>
          <p:cNvPr id="12" name="TextBox 11"/>
          <p:cNvSpPr txBox="1"/>
          <p:nvPr/>
        </p:nvSpPr>
        <p:spPr>
          <a:xfrm>
            <a:off x="228600" y="152400"/>
            <a:ext cx="8763000" cy="1200329"/>
          </a:xfrm>
          <a:prstGeom prst="rect">
            <a:avLst/>
          </a:prstGeom>
          <a:noFill/>
        </p:spPr>
        <p:txBody>
          <a:bodyPr wrap="square" rtlCol="0">
            <a:spAutoFit/>
          </a:bodyPr>
          <a:lstStyle/>
          <a:p>
            <a:r>
              <a:rPr lang="en-US" sz="7200" b="1" dirty="0" smtClean="0">
                <a:hlinkClick r:id="rId6"/>
              </a:rPr>
              <a:t>Toaster Oven Reviews</a:t>
            </a:r>
            <a:endParaRPr lang="en-US" sz="7200" dirty="0"/>
          </a:p>
        </p:txBody>
      </p:sp>
    </p:spTree>
    <p:extLst>
      <p:ext uri="{BB962C8B-B14F-4D97-AF65-F5344CB8AC3E}">
        <p14:creationId xmlns:p14="http://schemas.microsoft.com/office/powerpoint/2010/main" xmlns="" val="1937185098"/>
      </p:ext>
    </p:extLst>
  </p:cSld>
  <p:clrMapOvr>
    <a:masterClrMapping/>
  </p:clrMapOvr>
  <p:transition spd="slow">
    <p:randomBa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37202" y="2438400"/>
            <a:ext cx="6922278" cy="1631216"/>
          </a:xfrm>
          <a:prstGeom prst="rect">
            <a:avLst/>
          </a:prstGeom>
        </p:spPr>
        <p:txBody>
          <a:bodyPr wrap="square">
            <a:spAutoFit/>
          </a:bodyPr>
          <a:lstStyle/>
          <a:p>
            <a:pPr algn="r"/>
            <a:r>
              <a:rPr lang="en-US" sz="2000" b="1" u="sng" dirty="0">
                <a:latin typeface="Century" pitchFamily="18" charset="0"/>
              </a:rPr>
              <a:t>Website Link</a:t>
            </a:r>
            <a:r>
              <a:rPr lang="en-US" sz="2000" b="1" dirty="0" smtClean="0">
                <a:latin typeface="Century" pitchFamily="18" charset="0"/>
              </a:rPr>
              <a:t>:- </a:t>
            </a:r>
            <a:r>
              <a:rPr lang="en-US" sz="2000" b="1" dirty="0" smtClean="0">
                <a:latin typeface="Century" pitchFamily="18" charset="0"/>
                <a:hlinkClick r:id="rId2"/>
              </a:rPr>
              <a:t>http://www.pickmytoaster.com/breville/</a:t>
            </a:r>
            <a:endParaRPr lang="en-US" sz="2000" b="1" dirty="0" smtClean="0">
              <a:latin typeface="Century" pitchFamily="18" charset="0"/>
            </a:endParaRPr>
          </a:p>
          <a:p>
            <a:pPr algn="r"/>
            <a:endParaRPr lang="en-US" sz="2000" b="1" u="sng" dirty="0">
              <a:latin typeface="Century" pitchFamily="18" charset="0"/>
            </a:endParaRPr>
          </a:p>
          <a:p>
            <a:pPr algn="r"/>
            <a:r>
              <a:rPr lang="en-US" sz="2000" b="1" u="sng" dirty="0" smtClean="0">
                <a:latin typeface="Century" pitchFamily="18" charset="0"/>
              </a:rPr>
              <a:t>Address</a:t>
            </a:r>
            <a:r>
              <a:rPr lang="en-US" sz="2000" b="1" dirty="0" smtClean="0">
                <a:latin typeface="Century" pitchFamily="18" charset="0"/>
              </a:rPr>
              <a:t>:-</a:t>
            </a:r>
            <a:r>
              <a:rPr lang="en-US" sz="2000" dirty="0">
                <a:latin typeface="Century" pitchFamily="18" charset="0"/>
              </a:rPr>
              <a:t> </a:t>
            </a:r>
            <a:r>
              <a:rPr lang="en-US" sz="2000" dirty="0" smtClean="0">
                <a:latin typeface="Century" pitchFamily="18" charset="0"/>
              </a:rPr>
              <a:t>                  USA, California</a:t>
            </a:r>
            <a:endParaRPr lang="en-US" sz="2000" dirty="0" smtClean="0">
              <a:latin typeface="Century" pitchFamily="18" charset="0"/>
            </a:endParaRPr>
          </a:p>
          <a:p>
            <a:pPr algn="r"/>
            <a:endParaRPr lang="en-US" sz="2000" dirty="0" smtClean="0">
              <a:latin typeface="Century" pitchFamily="18" charset="0"/>
            </a:endParaRPr>
          </a:p>
          <a:p>
            <a:pPr algn="r"/>
            <a:r>
              <a:rPr lang="en-US" sz="2000" b="1" u="sng" dirty="0" smtClean="0">
                <a:latin typeface="Century" pitchFamily="18" charset="0"/>
              </a:rPr>
              <a:t>Contact </a:t>
            </a:r>
            <a:r>
              <a:rPr lang="en-US" sz="2000" b="1" u="sng" dirty="0">
                <a:latin typeface="Century" pitchFamily="18" charset="0"/>
              </a:rPr>
              <a:t>us</a:t>
            </a:r>
            <a:r>
              <a:rPr lang="en-US" sz="2000" b="1" dirty="0" smtClean="0">
                <a:latin typeface="Century" pitchFamily="18" charset="0"/>
              </a:rPr>
              <a:t>:-    </a:t>
            </a:r>
            <a:r>
              <a:rPr lang="en-US" sz="2000" dirty="0" smtClean="0">
                <a:latin typeface="Century" pitchFamily="18" charset="0"/>
              </a:rPr>
              <a:t>9888670501 </a:t>
            </a:r>
            <a:endParaRPr lang="en-US" sz="2000" dirty="0">
              <a:latin typeface="Century" pitchFamily="18" charset="0"/>
            </a:endParaRPr>
          </a:p>
        </p:txBody>
      </p:sp>
      <p:pic>
        <p:nvPicPr>
          <p:cNvPr id="7" name="Picture 6" descr="logo.png"/>
          <p:cNvPicPr>
            <a:picLocks noChangeAspect="1"/>
          </p:cNvPicPr>
          <p:nvPr/>
        </p:nvPicPr>
        <p:blipFill>
          <a:blip r:embed="rId3"/>
          <a:stretch>
            <a:fillRect/>
          </a:stretch>
        </p:blipFill>
        <p:spPr>
          <a:xfrm>
            <a:off x="1447800" y="304800"/>
            <a:ext cx="6248400" cy="1676400"/>
          </a:xfrm>
          <a:prstGeom prst="rect">
            <a:avLst/>
          </a:prstGeom>
          <a:ln w="228600" cap="sq" cmpd="thickThin">
            <a:solidFill>
              <a:srgbClr val="FF0000"/>
            </a:solidFill>
            <a:prstDash val="solid"/>
            <a:miter lim="800000"/>
          </a:ln>
          <a:effectLst>
            <a:innerShdw blurRad="76200">
              <a:srgbClr val="000000"/>
            </a:innerShdw>
          </a:effectLst>
        </p:spPr>
      </p:pic>
    </p:spTree>
    <p:extLst>
      <p:ext uri="{BB962C8B-B14F-4D97-AF65-F5344CB8AC3E}">
        <p14:creationId xmlns:p14="http://schemas.microsoft.com/office/powerpoint/2010/main" xmlns="" val="754214380"/>
      </p:ext>
    </p:extLst>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168</TotalTime>
  <Words>82</Words>
  <Application>Microsoft Office PowerPoint</Application>
  <PresentationFormat>On-screen Show (4:3)</PresentationFormat>
  <Paragraphs>11</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Angles</vt:lpstr>
      <vt:lpstr> </vt:lpstr>
      <vt:lpstr>Slide 2</vt:lpstr>
      <vt:lpstr>Slide 3</vt:lpstr>
      <vt:lpstr>Slide 4</vt:lpstr>
      <vt:lpstr>Slide 5</vt:lpstr>
      <vt:lpstr>Slide 6</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 Studio45Creations,we pride ourselves for offering  premium and professional cartoon design services to cater your  professional cartoon design services to cater your business needs. Our skilled and experienced illustrator and cartoonists use state-of-the-art technology and innovative technique to meet all your requirements in the area of cartoon development.</dc:title>
  <dc:creator>Manisha Sharma</dc:creator>
  <cp:lastModifiedBy>sunil</cp:lastModifiedBy>
  <cp:revision>27</cp:revision>
  <dcterms:created xsi:type="dcterms:W3CDTF">2016-11-09T16:24:57Z</dcterms:created>
  <dcterms:modified xsi:type="dcterms:W3CDTF">2016-11-21T05:30:31Z</dcterms:modified>
</cp:coreProperties>
</file>