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6" r:id="rId3"/>
    <p:sldId id="277" r:id="rId4"/>
    <p:sldId id="278" r:id="rId5"/>
    <p:sldId id="279" r:id="rId6"/>
    <p:sldId id="280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32" autoAdjust="0"/>
    <p:restoredTop sz="94660"/>
  </p:normalViewPr>
  <p:slideViewPr>
    <p:cSldViewPr>
      <p:cViewPr varScale="1">
        <p:scale>
          <a:sx n="63" d="100"/>
          <a:sy n="63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0DE92-C541-44BB-B2FB-7941270503C2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49EB3-0C9E-4F27-B4B8-B04CA911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hamptonbayusa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hamptonbayusa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hamptonbayusa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hamptonbayusa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hamptonbayusa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hamptonbayusa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mptonbayusa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Desktop\28-07-2012\Bruno Puna pk-1\1--  Vacuum Cleaner Review\Images\Vacuum adviser Carpet Pro CPU 2T Commercial Vacuum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57400" y="381000"/>
            <a:ext cx="5257800" cy="3938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  <p:sp>
        <p:nvSpPr>
          <p:cNvPr id="5" name="Rectangle 4"/>
          <p:cNvSpPr/>
          <p:nvPr/>
        </p:nvSpPr>
        <p:spPr>
          <a:xfrm>
            <a:off x="0" y="57912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1" u="sng" dirty="0" smtClean="0">
                <a:solidFill>
                  <a:srgbClr val="00B050"/>
                </a:solidFill>
                <a:hlinkClick r:id="rId2"/>
              </a:rPr>
              <a:t>Hampton Bay</a:t>
            </a:r>
            <a:endParaRPr lang="en-US" sz="4800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329625"/>
            <a:ext cx="9143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B050"/>
                </a:solidFill>
              </a:rPr>
              <a:t>The Best </a:t>
            </a:r>
            <a:r>
              <a:rPr lang="en-US" sz="4400" b="1" i="1" u="sng" dirty="0" smtClean="0">
                <a:solidFill>
                  <a:srgbClr val="00B050"/>
                </a:solidFill>
                <a:hlinkClick r:id="rId2"/>
              </a:rPr>
              <a:t>Hampton Bay fans</a:t>
            </a:r>
            <a:endParaRPr lang="en-US" sz="4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2" descr="C:\Documents and Settings\ADMIN\Desktop\14-07-2012\Patrick Harrington-package 1\Work Top\Images\Absolute Black Kitche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1041" y="1905000"/>
            <a:ext cx="4465821" cy="2819400"/>
          </a:xfrm>
          <a:prstGeom prst="cube">
            <a:avLst>
              <a:gd name="adj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</a:effectLst>
          <a:scene3d>
            <a:camera prst="isometricOffAxis1Right"/>
            <a:lightRig rig="threePt" dir="t"/>
          </a:scene3d>
        </p:spPr>
      </p:pic>
      <p:pic>
        <p:nvPicPr>
          <p:cNvPr id="6" name="Picture 3" descr="C:\Documents and Settings\ADMIN\Desktop\14-07-2012\Patrick Harrington-package 1\Work Top\Images\Bianco Antico.jpg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629150" y="1852117"/>
            <a:ext cx="3905250" cy="2796084"/>
          </a:xfrm>
          <a:prstGeom prst="cube">
            <a:avLst>
              <a:gd name="adj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Desktop\14-07-2012\Patrick Harrington-package 1\Work Top\Images\Black Forest Granite Worktops M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66800" y="1295400"/>
            <a:ext cx="3363021" cy="3363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2053" name="Picture 5" descr="C:\Documents and Settings\ADMIN\Desktop\14-07-2012\Patrick Harrington-package 1\Work Top\Images\Black Marinace Granite Worktops M.jpg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24400" y="2514600"/>
            <a:ext cx="358140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7" name="Rectangle 6"/>
          <p:cNvSpPr/>
          <p:nvPr/>
        </p:nvSpPr>
        <p:spPr>
          <a:xfrm>
            <a:off x="0" y="127337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The Most Valueable </a:t>
            </a:r>
            <a:r>
              <a:rPr lang="en-US" sz="3600" b="1" i="1" u="sng" dirty="0" smtClean="0">
                <a:solidFill>
                  <a:srgbClr val="00B050"/>
                </a:solidFill>
                <a:hlinkClick r:id="rId2"/>
              </a:rPr>
              <a:t>Hampton Bay ceiling fans</a:t>
            </a:r>
            <a:endParaRPr lang="en-US" sz="3600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Desktop\14-07-2012\Patrick Harrington-package 1\Work Top\Images\Bianca Eclipsia Granite Worktop slab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53000" y="381000"/>
            <a:ext cx="3432903" cy="3432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Documents and Settings\ADMIN\Desktop\14-07-2012\Patrick Harrington-package 1\Work Top\Images\Bianco Crisalino Granite Worktop slab.jpg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66800" y="1752600"/>
            <a:ext cx="3325836" cy="33258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0" y="5906869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The Very Best </a:t>
            </a:r>
            <a:r>
              <a:rPr lang="en-US" sz="3600" b="1" i="1" u="sng" dirty="0" smtClean="0">
                <a:solidFill>
                  <a:srgbClr val="00B050"/>
                </a:solidFill>
                <a:hlinkClick r:id="rId2"/>
              </a:rPr>
              <a:t>Hampton Bay Lighting</a:t>
            </a:r>
            <a:endParaRPr lang="en-US" sz="3600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127337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The Best </a:t>
            </a:r>
            <a:r>
              <a:rPr lang="en-US" sz="3200" b="1" i="1" u="sng" dirty="0" smtClean="0">
                <a:solidFill>
                  <a:srgbClr val="00B050"/>
                </a:solidFill>
                <a:hlinkClick r:id="rId2"/>
              </a:rPr>
              <a:t>Hamptonbay lighting Replacement Parts</a:t>
            </a:r>
            <a:endParaRPr lang="en-US" sz="3200" b="1" i="1" u="sng" dirty="0">
              <a:solidFill>
                <a:srgbClr val="00B050"/>
              </a:solidFill>
            </a:endParaRPr>
          </a:p>
        </p:txBody>
      </p:sp>
      <p:pic>
        <p:nvPicPr>
          <p:cNvPr id="3" name="Picture 3" descr="C:\Documents and Settings\ADMIN\Desktop\28-07-2012\Patrick Harrington-UPdate\Patrick Harrington-UPdate--6\11-Kitchen WorkTops\Images\Tan Brown Granite Worktop slab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337143">
            <a:off x="2034219" y="1698783"/>
            <a:ext cx="5322260" cy="398655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Desktop\14-07-2012\Patrick Harrington-package 1\Work Top\Images\Black Marinace t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13902" b="18907"/>
          <a:stretch>
            <a:fillRect/>
          </a:stretch>
        </p:blipFill>
        <p:spPr bwMode="auto">
          <a:xfrm>
            <a:off x="381000" y="1066800"/>
            <a:ext cx="3946586" cy="265176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123" name="Picture 3" descr="C:\Documents and Settings\ADMIN\Desktop\14-07-2012\Patrick Harrington-package 1\Work Top\Images\Blue Cocoa.jpg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 t="22798" b="25389"/>
          <a:stretch>
            <a:fillRect/>
          </a:stretch>
        </p:blipFill>
        <p:spPr bwMode="auto">
          <a:xfrm>
            <a:off x="4419600" y="2590800"/>
            <a:ext cx="4412032" cy="25908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4" name="Rectangle 3"/>
          <p:cNvSpPr/>
          <p:nvPr/>
        </p:nvSpPr>
        <p:spPr>
          <a:xfrm>
            <a:off x="0" y="5892225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Most Affordable </a:t>
            </a:r>
            <a:r>
              <a:rPr lang="en-US" sz="2400" b="1" i="1" u="sng" dirty="0" smtClean="0">
                <a:solidFill>
                  <a:srgbClr val="00B050"/>
                </a:solidFill>
                <a:hlinkClick r:id="rId2"/>
              </a:rPr>
              <a:t>Hampton bay outdoor lighting Hampton Bay</a:t>
            </a:r>
            <a:endParaRPr lang="en-US" sz="2400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</a:rPr>
              <a:t>For Additional Details About</a:t>
            </a:r>
            <a:endParaRPr lang="en-US" sz="60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" y="36576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 smtClean="0">
                <a:solidFill>
                  <a:srgbClr val="00B050"/>
                </a:solidFill>
              </a:rPr>
              <a:t>Click Here</a:t>
            </a:r>
            <a:endParaRPr lang="en-US" sz="72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0574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hlinkClick r:id="rId2"/>
              </a:rPr>
              <a:t>Hampton Bay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5626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1" u="sng" dirty="0" smtClean="0">
                <a:solidFill>
                  <a:srgbClr val="00B050"/>
                </a:solidFill>
                <a:hlinkClick r:id="rId2"/>
              </a:rPr>
              <a:t>http://www.hamptonbayusa.com</a:t>
            </a:r>
            <a:endParaRPr lang="en-US" sz="4800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45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luckydigitals-VA1</dc:creator>
  <cp:lastModifiedBy>ABC</cp:lastModifiedBy>
  <cp:revision>145</cp:revision>
  <dcterms:created xsi:type="dcterms:W3CDTF">2001-12-31T23:15:43Z</dcterms:created>
  <dcterms:modified xsi:type="dcterms:W3CDTF">2012-08-20T10:36:34Z</dcterms:modified>
</cp:coreProperties>
</file>