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4B1D-861A-4EFC-96CC-21D709958A37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FADF-47A4-4B3C-979C-F1DD5386A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4B1D-861A-4EFC-96CC-21D709958A37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FADF-47A4-4B3C-979C-F1DD5386A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4B1D-861A-4EFC-96CC-21D709958A37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FADF-47A4-4B3C-979C-F1DD5386A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4B1D-861A-4EFC-96CC-21D709958A37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FADF-47A4-4B3C-979C-F1DD5386A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4B1D-861A-4EFC-96CC-21D709958A37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FADF-47A4-4B3C-979C-F1DD5386A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4B1D-861A-4EFC-96CC-21D709958A37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FADF-47A4-4B3C-979C-F1DD5386A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4B1D-861A-4EFC-96CC-21D709958A37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FADF-47A4-4B3C-979C-F1DD5386A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4B1D-861A-4EFC-96CC-21D709958A37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FADF-47A4-4B3C-979C-F1DD5386A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4B1D-861A-4EFC-96CC-21D709958A37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FADF-47A4-4B3C-979C-F1DD5386A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4B1D-861A-4EFC-96CC-21D709958A37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FADF-47A4-4B3C-979C-F1DD5386A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4B1D-861A-4EFC-96CC-21D709958A37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FADF-47A4-4B3C-979C-F1DD5386A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C4B1D-861A-4EFC-96CC-21D709958A37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DFADF-47A4-4B3C-979C-F1DD5386AA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57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How to Synchronize Hotmail on an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iCloud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6">
                    <a:lumMod val="75000"/>
                  </a:schemeClr>
                </a:solidFill>
              </a:rPr>
            </a:b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Hotmail-customer-Service-Background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057400"/>
            <a:ext cx="7809524" cy="4355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7762"/>
          </a:xfrm>
        </p:spPr>
        <p:txBody>
          <a:bodyPr/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Select what you want to sync.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3000" y="4343400"/>
            <a:ext cx="685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Hotmail Customer Service phone Number</a:t>
            </a:r>
          </a:p>
          <a:p>
            <a:r>
              <a:rPr lang="en-US" sz="2400" dirty="0"/>
              <a:t>	</a:t>
            </a:r>
            <a:r>
              <a:rPr lang="en-US" sz="6000" dirty="0" smtClean="0"/>
              <a:t>1-855-531-3731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229600" cy="1143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4114800"/>
            <a:ext cx="685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Hotmail Customer Service phone Number</a:t>
            </a:r>
          </a:p>
          <a:p>
            <a:r>
              <a:rPr lang="en-US" sz="2400" dirty="0"/>
              <a:t>	</a:t>
            </a:r>
            <a:r>
              <a:rPr lang="en-US" sz="6000" dirty="0" smtClean="0"/>
              <a:t>1-855-531-3731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2743200" y="2667000"/>
            <a:ext cx="426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For any Info Contact </a:t>
            </a:r>
            <a:endParaRPr 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Steps Are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Open the Settings app.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Tap "Mail, Contacts, Calendars".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91440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Tap "Add Account..."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9144000" cy="5472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Tap "Outlook.com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"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3966"/>
            <a:ext cx="9144000" cy="5374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7762"/>
          </a:xfrm>
        </p:spPr>
        <p:txBody>
          <a:bodyPr>
            <a:normAutofit/>
          </a:bodyPr>
          <a:lstStyle/>
          <a:p>
            <a:r>
              <a:rPr lang="en-US" b="1" dirty="0"/>
              <a:t>Enter your Hotmail email address into the "Email" field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4114800"/>
            <a:ext cx="685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Hotmail Customer Service phone Number</a:t>
            </a:r>
          </a:p>
          <a:p>
            <a:r>
              <a:rPr lang="en-US" sz="2400" dirty="0"/>
              <a:t>	</a:t>
            </a:r>
            <a:r>
              <a:rPr lang="en-US" sz="6000" dirty="0" smtClean="0"/>
              <a:t>1-855-531-3731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3076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Log into the Outlook.com website if you are having difficulty verifying your account.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4343400"/>
            <a:ext cx="685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Hotmail Customer Service phone Number</a:t>
            </a:r>
          </a:p>
          <a:p>
            <a:r>
              <a:rPr lang="en-US" sz="2400" dirty="0"/>
              <a:t>	</a:t>
            </a:r>
            <a:r>
              <a:rPr lang="en-US" sz="6000" dirty="0" smtClean="0"/>
              <a:t>1-855-531-3731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12"/>
            <a:ext cx="9144000" cy="6864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51</Words>
  <Application>Microsoft Office PowerPoint</Application>
  <PresentationFormat>On-screen Show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How to Synchronize Hotmail on an iCloud </vt:lpstr>
      <vt:lpstr>Steps Are</vt:lpstr>
      <vt:lpstr>Open the Settings app.</vt:lpstr>
      <vt:lpstr>Tap "Mail, Contacts, Calendars".</vt:lpstr>
      <vt:lpstr>Tap "Add Account..."</vt:lpstr>
      <vt:lpstr>Tap "Outlook.com"</vt:lpstr>
      <vt:lpstr>Enter your Hotmail email address into the "Email" field</vt:lpstr>
      <vt:lpstr>Log into the Outlook.com website if you are having difficulty verifying your account.</vt:lpstr>
      <vt:lpstr>Slide 9</vt:lpstr>
      <vt:lpstr>Select what you want to sync. 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Synchronize Hotmail on an iCloud</dc:title>
  <dc:creator>SEO</dc:creator>
  <cp:lastModifiedBy>SEO</cp:lastModifiedBy>
  <cp:revision>2</cp:revision>
  <dcterms:created xsi:type="dcterms:W3CDTF">2016-01-14T07:24:42Z</dcterms:created>
  <dcterms:modified xsi:type="dcterms:W3CDTF">2016-01-14T07:40:50Z</dcterms:modified>
</cp:coreProperties>
</file>