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4"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12/18/2014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ansonsports.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twitter.com/ansonsports" TargetMode="External"/><Relationship Id="rId3" Type="http://schemas.openxmlformats.org/officeDocument/2006/relationships/hyperlink" Target="http://www.ansonsports.com/" TargetMode="External"/><Relationship Id="rId7"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in.linkedin.com/in/ansonsports" TargetMode="External"/><Relationship Id="rId5" Type="http://schemas.openxmlformats.org/officeDocument/2006/relationships/image" Target="../media/image22.png"/><Relationship Id="rId4" Type="http://schemas.openxmlformats.org/officeDocument/2006/relationships/hyperlink" Target="https://www.facebook.com/ANSONSPORTS" TargetMode="External"/><Relationship Id="rId9"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2352" y="1295400"/>
            <a:ext cx="7851648" cy="1828800"/>
          </a:xfrm>
        </p:spPr>
        <p:txBody>
          <a:bodyPr>
            <a:normAutofit/>
          </a:bodyPr>
          <a:lstStyle/>
          <a:p>
            <a:r>
              <a:rPr lang="en-US" sz="6600" dirty="0" smtClean="0">
                <a:latin typeface="Algerian" pitchFamily="82" charset="0"/>
              </a:rPr>
              <a:t>Anson Sports</a:t>
            </a:r>
            <a:endParaRPr lang="en-US" sz="6600" dirty="0">
              <a:latin typeface="Algerian" pitchFamily="82" charset="0"/>
            </a:endParaRPr>
          </a:p>
        </p:txBody>
      </p:sp>
      <p:sp>
        <p:nvSpPr>
          <p:cNvPr id="3" name="Subtitle 2"/>
          <p:cNvSpPr>
            <a:spLocks noGrp="1"/>
          </p:cNvSpPr>
          <p:nvPr>
            <p:ph type="subTitle" idx="1"/>
          </p:nvPr>
        </p:nvSpPr>
        <p:spPr>
          <a:xfrm>
            <a:off x="-228600" y="2971800"/>
            <a:ext cx="7854696" cy="1752600"/>
          </a:xfrm>
        </p:spPr>
        <p:txBody>
          <a:bodyPr/>
          <a:lstStyle/>
          <a:p>
            <a:r>
              <a:rPr lang="en-US" b="1" i="1" dirty="0" smtClean="0">
                <a:solidFill>
                  <a:srgbClr val="002060"/>
                </a:solidFill>
                <a:hlinkClick r:id="rId2"/>
              </a:rPr>
              <a:t>Online Sports and Fitness Shop in India</a:t>
            </a:r>
            <a:endParaRPr lang="en-US" b="1" i="1" dirty="0" smtClean="0">
              <a:solidFill>
                <a:srgbClr val="002060"/>
              </a:solidFill>
            </a:endParaRPr>
          </a:p>
          <a:p>
            <a:endParaRPr lang="en-US" b="1" i="1" dirty="0">
              <a:solidFill>
                <a:srgbClr val="002060"/>
              </a:solidFill>
            </a:endParaRPr>
          </a:p>
        </p:txBody>
      </p:sp>
      <p:pic>
        <p:nvPicPr>
          <p:cNvPr id="1026" name="Picture 2" descr="C:\Users\user\Desktop\HARSH\anson sports\logo1.jpg"/>
          <p:cNvPicPr>
            <a:picLocks noChangeAspect="1" noChangeArrowheads="1"/>
          </p:cNvPicPr>
          <p:nvPr/>
        </p:nvPicPr>
        <p:blipFill>
          <a:blip r:embed="rId3" cstate="print"/>
          <a:srcRect/>
          <a:stretch>
            <a:fillRect/>
          </a:stretch>
        </p:blipFill>
        <p:spPr bwMode="auto">
          <a:xfrm>
            <a:off x="0" y="0"/>
            <a:ext cx="1295400" cy="1295400"/>
          </a:xfrm>
          <a:prstGeom prst="rect">
            <a:avLst/>
          </a:prstGeom>
          <a:noFill/>
        </p:spPr>
      </p:pic>
      <p:sp>
        <p:nvSpPr>
          <p:cNvPr id="5" name="TextBox 4"/>
          <p:cNvSpPr txBox="1"/>
          <p:nvPr/>
        </p:nvSpPr>
        <p:spPr>
          <a:xfrm>
            <a:off x="1600200" y="4876800"/>
            <a:ext cx="6858000" cy="1569660"/>
          </a:xfrm>
          <a:prstGeom prst="rect">
            <a:avLst/>
          </a:prstGeom>
          <a:noFill/>
        </p:spPr>
        <p:txBody>
          <a:bodyPr wrap="square" rtlCol="0">
            <a:spAutoFit/>
          </a:bodyPr>
          <a:lstStyle/>
          <a:p>
            <a:r>
              <a:rPr lang="fr-FR" sz="3200" dirty="0" smtClean="0">
                <a:solidFill>
                  <a:srgbClr val="FF0000"/>
                </a:solidFill>
              </a:rPr>
              <a:t>Phone: +91 9872993957</a:t>
            </a:r>
          </a:p>
          <a:p>
            <a:r>
              <a:rPr lang="fr-FR" sz="3200" dirty="0" smtClean="0">
                <a:solidFill>
                  <a:srgbClr val="FF0000"/>
                </a:solidFill>
              </a:rPr>
              <a:t>E-mail</a:t>
            </a:r>
            <a:r>
              <a:rPr lang="fr-FR" sz="3200" dirty="0" smtClean="0">
                <a:solidFill>
                  <a:srgbClr val="FF0000"/>
                </a:solidFill>
              </a:rPr>
              <a:t>:  </a:t>
            </a:r>
            <a:r>
              <a:rPr lang="fr-FR" sz="3200" dirty="0" smtClean="0">
                <a:solidFill>
                  <a:srgbClr val="FF0000"/>
                </a:solidFill>
              </a:rPr>
              <a:t>office@ansonsports.com	</a:t>
            </a:r>
          </a:p>
          <a:p>
            <a:r>
              <a:rPr lang="fr-FR" sz="3200" dirty="0" err="1" smtClean="0">
                <a:solidFill>
                  <a:srgbClr val="FF0000"/>
                </a:solidFill>
              </a:rPr>
              <a:t>Website</a:t>
            </a:r>
            <a:r>
              <a:rPr lang="fr-FR" sz="3200" dirty="0" smtClean="0">
                <a:solidFill>
                  <a:srgbClr val="FF0000"/>
                </a:solidFill>
              </a:rPr>
              <a:t>: </a:t>
            </a:r>
            <a:r>
              <a:rPr lang="fr-FR" sz="3200" dirty="0" smtClean="0">
                <a:solidFill>
                  <a:srgbClr val="FF0000"/>
                </a:solidFill>
              </a:rPr>
              <a:t> www.ansonsports.com</a:t>
            </a:r>
            <a:endParaRPr lang="en-US" sz="32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HARSH\anson sports\logo1.jpg"/>
          <p:cNvPicPr>
            <a:picLocks noChangeAspect="1" noChangeArrowheads="1"/>
          </p:cNvPicPr>
          <p:nvPr/>
        </p:nvPicPr>
        <p:blipFill>
          <a:blip r:embed="rId2" cstate="print"/>
          <a:srcRect/>
          <a:stretch>
            <a:fillRect/>
          </a:stretch>
        </p:blipFill>
        <p:spPr bwMode="auto">
          <a:xfrm>
            <a:off x="0" y="0"/>
            <a:ext cx="990600" cy="990600"/>
          </a:xfrm>
          <a:prstGeom prst="rect">
            <a:avLst/>
          </a:prstGeom>
          <a:noFill/>
        </p:spPr>
      </p:pic>
      <p:sp>
        <p:nvSpPr>
          <p:cNvPr id="3" name="TextBox 2"/>
          <p:cNvSpPr txBox="1"/>
          <p:nvPr/>
        </p:nvSpPr>
        <p:spPr>
          <a:xfrm>
            <a:off x="1524000" y="838200"/>
            <a:ext cx="6858000" cy="1015663"/>
          </a:xfrm>
          <a:prstGeom prst="rect">
            <a:avLst/>
          </a:prstGeom>
          <a:noFill/>
        </p:spPr>
        <p:txBody>
          <a:bodyPr wrap="square" rtlCol="0">
            <a:spAutoFit/>
          </a:bodyPr>
          <a:lstStyle/>
          <a:p>
            <a:r>
              <a:rPr lang="en-US" sz="6000" i="1" dirty="0" smtClean="0">
                <a:solidFill>
                  <a:srgbClr val="FF0000"/>
                </a:solidFill>
                <a:latin typeface="Castellar" pitchFamily="18" charset="0"/>
              </a:rPr>
              <a:t>Anson Sports</a:t>
            </a:r>
            <a:endParaRPr lang="en-US" sz="6000" i="1" dirty="0">
              <a:solidFill>
                <a:srgbClr val="FF0000"/>
              </a:solidFill>
              <a:latin typeface="Castellar" pitchFamily="18" charset="0"/>
            </a:endParaRPr>
          </a:p>
        </p:txBody>
      </p:sp>
      <p:sp>
        <p:nvSpPr>
          <p:cNvPr id="4" name="TextBox 3"/>
          <p:cNvSpPr txBox="1"/>
          <p:nvPr/>
        </p:nvSpPr>
        <p:spPr>
          <a:xfrm>
            <a:off x="1447800" y="1752600"/>
            <a:ext cx="7162800" cy="400110"/>
          </a:xfrm>
          <a:prstGeom prst="rect">
            <a:avLst/>
          </a:prstGeom>
          <a:noFill/>
        </p:spPr>
        <p:txBody>
          <a:bodyPr wrap="square" rtlCol="0">
            <a:spAutoFit/>
          </a:bodyPr>
          <a:lstStyle/>
          <a:p>
            <a:r>
              <a:rPr lang="en-US" sz="2000" dirty="0" smtClean="0">
                <a:solidFill>
                  <a:srgbClr val="0070C0"/>
                </a:solidFill>
              </a:rPr>
              <a:t>Online Sports and Fitness Shop in </a:t>
            </a:r>
            <a:r>
              <a:rPr lang="en-US" sz="2000" dirty="0" smtClean="0">
                <a:solidFill>
                  <a:srgbClr val="0070C0"/>
                </a:solidFill>
              </a:rPr>
              <a:t>India</a:t>
            </a:r>
            <a:endParaRPr lang="en-US" sz="2000" b="1" dirty="0" smtClean="0">
              <a:solidFill>
                <a:srgbClr val="0070C0"/>
              </a:solidFill>
            </a:endParaRPr>
          </a:p>
        </p:txBody>
      </p:sp>
      <p:sp>
        <p:nvSpPr>
          <p:cNvPr id="6" name="TextBox 5"/>
          <p:cNvSpPr txBox="1"/>
          <p:nvPr/>
        </p:nvSpPr>
        <p:spPr>
          <a:xfrm>
            <a:off x="1066800" y="2514600"/>
            <a:ext cx="7620000" cy="1754326"/>
          </a:xfrm>
          <a:prstGeom prst="rect">
            <a:avLst/>
          </a:prstGeom>
          <a:noFill/>
        </p:spPr>
        <p:txBody>
          <a:bodyPr wrap="square" rtlCol="0">
            <a:spAutoFit/>
          </a:bodyPr>
          <a:lstStyle/>
          <a:p>
            <a:r>
              <a:rPr lang="fr-FR" sz="3600" b="1" dirty="0" smtClean="0">
                <a:solidFill>
                  <a:srgbClr val="002060"/>
                </a:solidFill>
                <a:latin typeface="Andalus" pitchFamily="18" charset="-78"/>
                <a:cs typeface="Andalus" pitchFamily="18" charset="-78"/>
              </a:rPr>
              <a:t>Phone: +91 9872993957</a:t>
            </a:r>
          </a:p>
          <a:p>
            <a:r>
              <a:rPr lang="fr-FR" sz="3600" b="1" dirty="0" smtClean="0">
                <a:solidFill>
                  <a:srgbClr val="002060"/>
                </a:solidFill>
                <a:latin typeface="Andalus" pitchFamily="18" charset="-78"/>
                <a:cs typeface="Andalus" pitchFamily="18" charset="-78"/>
              </a:rPr>
              <a:t>E-mail: </a:t>
            </a:r>
            <a:r>
              <a:rPr lang="fr-FR" sz="3600" b="1" dirty="0" smtClean="0">
                <a:solidFill>
                  <a:srgbClr val="002060"/>
                </a:solidFill>
                <a:latin typeface="Andalus" pitchFamily="18" charset="-78"/>
                <a:cs typeface="Andalus" pitchFamily="18" charset="-78"/>
              </a:rPr>
              <a:t>office@ansonsports.com</a:t>
            </a:r>
            <a:endParaRPr lang="fr-FR" sz="3600" b="1" dirty="0" smtClean="0">
              <a:solidFill>
                <a:srgbClr val="002060"/>
              </a:solidFill>
              <a:latin typeface="Andalus" pitchFamily="18" charset="-78"/>
              <a:cs typeface="Andalus" pitchFamily="18" charset="-78"/>
            </a:endParaRPr>
          </a:p>
          <a:p>
            <a:r>
              <a:rPr lang="fr-FR" sz="3600" b="1" dirty="0" err="1" smtClean="0">
                <a:solidFill>
                  <a:srgbClr val="002060"/>
                </a:solidFill>
                <a:latin typeface="Andalus" pitchFamily="18" charset="-78"/>
                <a:cs typeface="Andalus" pitchFamily="18" charset="-78"/>
              </a:rPr>
              <a:t>Website</a:t>
            </a:r>
            <a:r>
              <a:rPr lang="fr-FR" sz="3600" b="1" dirty="0" smtClean="0">
                <a:solidFill>
                  <a:srgbClr val="002060"/>
                </a:solidFill>
                <a:latin typeface="Andalus" pitchFamily="18" charset="-78"/>
                <a:cs typeface="Andalus" pitchFamily="18" charset="-78"/>
              </a:rPr>
              <a:t>: </a:t>
            </a:r>
            <a:r>
              <a:rPr lang="fr-FR" sz="3600" b="1" dirty="0" smtClean="0">
                <a:solidFill>
                  <a:srgbClr val="002060"/>
                </a:solidFill>
                <a:latin typeface="Andalus" pitchFamily="18" charset="-78"/>
                <a:cs typeface="Andalus" pitchFamily="18" charset="-78"/>
                <a:hlinkClick r:id="rId3"/>
              </a:rPr>
              <a:t>www.ansonsports.com</a:t>
            </a:r>
            <a:endParaRPr lang="en-US" sz="3600" b="1" dirty="0">
              <a:solidFill>
                <a:srgbClr val="002060"/>
              </a:solidFill>
              <a:latin typeface="Andalus" pitchFamily="18" charset="-78"/>
              <a:cs typeface="Andalus" pitchFamily="18" charset="-78"/>
            </a:endParaRPr>
          </a:p>
        </p:txBody>
      </p:sp>
      <p:pic>
        <p:nvPicPr>
          <p:cNvPr id="7" name="Picture 6" descr="1.png">
            <a:hlinkClick r:id="rId4"/>
          </p:cNvPr>
          <p:cNvPicPr>
            <a:picLocks noChangeAspect="1"/>
          </p:cNvPicPr>
          <p:nvPr/>
        </p:nvPicPr>
        <p:blipFill>
          <a:blip r:embed="rId5" cstate="print"/>
          <a:stretch>
            <a:fillRect/>
          </a:stretch>
        </p:blipFill>
        <p:spPr>
          <a:xfrm>
            <a:off x="3810000" y="4876800"/>
            <a:ext cx="1371600" cy="1371600"/>
          </a:xfrm>
          <a:prstGeom prst="rect">
            <a:avLst/>
          </a:prstGeom>
        </p:spPr>
      </p:pic>
      <p:pic>
        <p:nvPicPr>
          <p:cNvPr id="8" name="Picture 7" descr="3.jpg">
            <a:hlinkClick r:id="rId6"/>
          </p:cNvPr>
          <p:cNvPicPr>
            <a:picLocks noChangeAspect="1"/>
          </p:cNvPicPr>
          <p:nvPr/>
        </p:nvPicPr>
        <p:blipFill>
          <a:blip r:embed="rId7" cstate="print"/>
          <a:stretch>
            <a:fillRect/>
          </a:stretch>
        </p:blipFill>
        <p:spPr>
          <a:xfrm>
            <a:off x="1600200" y="4876800"/>
            <a:ext cx="1362076" cy="1362076"/>
          </a:xfrm>
          <a:prstGeom prst="rect">
            <a:avLst/>
          </a:prstGeom>
        </p:spPr>
      </p:pic>
      <p:pic>
        <p:nvPicPr>
          <p:cNvPr id="9" name="Picture 8" descr="4.jpg">
            <a:hlinkClick r:id="rId8"/>
          </p:cNvPr>
          <p:cNvPicPr>
            <a:picLocks noChangeAspect="1"/>
          </p:cNvPicPr>
          <p:nvPr/>
        </p:nvPicPr>
        <p:blipFill>
          <a:blip r:embed="rId9" cstate="print"/>
          <a:stretch>
            <a:fillRect/>
          </a:stretch>
        </p:blipFill>
        <p:spPr>
          <a:xfrm>
            <a:off x="6172200" y="5029200"/>
            <a:ext cx="1076324" cy="107632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HARSH\anson sports\logo1.jpg"/>
          <p:cNvPicPr>
            <a:picLocks noChangeAspect="1" noChangeArrowheads="1"/>
          </p:cNvPicPr>
          <p:nvPr/>
        </p:nvPicPr>
        <p:blipFill>
          <a:blip r:embed="rId2" cstate="print"/>
          <a:srcRect/>
          <a:stretch>
            <a:fillRect/>
          </a:stretch>
        </p:blipFill>
        <p:spPr bwMode="auto">
          <a:xfrm>
            <a:off x="0" y="0"/>
            <a:ext cx="990600" cy="990600"/>
          </a:xfrm>
          <a:prstGeom prst="rect">
            <a:avLst/>
          </a:prstGeom>
          <a:noFill/>
        </p:spPr>
      </p:pic>
      <p:pic>
        <p:nvPicPr>
          <p:cNvPr id="3" name="Picture 2" descr="stepper-large (1)-500x500 (1)-200x200.jpg"/>
          <p:cNvPicPr>
            <a:picLocks noChangeAspect="1"/>
          </p:cNvPicPr>
          <p:nvPr/>
        </p:nvPicPr>
        <p:blipFill>
          <a:blip r:embed="rId3" cstate="print"/>
          <a:stretch>
            <a:fillRect/>
          </a:stretch>
        </p:blipFill>
        <p:spPr>
          <a:xfrm>
            <a:off x="0" y="1143000"/>
            <a:ext cx="3276600" cy="3276600"/>
          </a:xfrm>
          <a:prstGeom prst="rect">
            <a:avLst/>
          </a:prstGeom>
        </p:spPr>
      </p:pic>
      <p:pic>
        <p:nvPicPr>
          <p:cNvPr id="4" name="Picture 3" descr="treadmill2.jpg"/>
          <p:cNvPicPr>
            <a:picLocks noChangeAspect="1"/>
          </p:cNvPicPr>
          <p:nvPr/>
        </p:nvPicPr>
        <p:blipFill>
          <a:blip r:embed="rId4" cstate="print"/>
          <a:stretch>
            <a:fillRect/>
          </a:stretch>
        </p:blipFill>
        <p:spPr>
          <a:xfrm>
            <a:off x="4419600" y="1066800"/>
            <a:ext cx="3962400" cy="3329748"/>
          </a:xfrm>
          <a:prstGeom prst="rect">
            <a:avLst/>
          </a:prstGeom>
        </p:spPr>
      </p:pic>
      <p:sp>
        <p:nvSpPr>
          <p:cNvPr id="5" name="TextBox 4"/>
          <p:cNvSpPr txBox="1"/>
          <p:nvPr/>
        </p:nvSpPr>
        <p:spPr>
          <a:xfrm>
            <a:off x="3505200" y="0"/>
            <a:ext cx="4114800" cy="52322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2800" dirty="0" smtClean="0">
                <a:solidFill>
                  <a:srgbClr val="002060"/>
                </a:solidFill>
              </a:rPr>
              <a:t>Gym Equipment in </a:t>
            </a:r>
            <a:r>
              <a:rPr lang="en-US" sz="2800" dirty="0" smtClean="0">
                <a:solidFill>
                  <a:srgbClr val="002060"/>
                </a:solidFill>
              </a:rPr>
              <a:t>India</a:t>
            </a:r>
            <a:endParaRPr lang="en-US" sz="2800" dirty="0" smtClean="0">
              <a:solidFill>
                <a:srgbClr val="002060"/>
              </a:solidFill>
            </a:endParaRPr>
          </a:p>
        </p:txBody>
      </p:sp>
      <p:sp>
        <p:nvSpPr>
          <p:cNvPr id="6" name="TextBox 5"/>
          <p:cNvSpPr txBox="1"/>
          <p:nvPr/>
        </p:nvSpPr>
        <p:spPr>
          <a:xfrm>
            <a:off x="0" y="4572000"/>
            <a:ext cx="9144000" cy="2246769"/>
          </a:xfrm>
          <a:prstGeom prst="rect">
            <a:avLst/>
          </a:prstGeom>
          <a:noFill/>
        </p:spPr>
        <p:txBody>
          <a:bodyPr wrap="square" rtlCol="0">
            <a:spAutoFit/>
          </a:bodyPr>
          <a:lstStyle/>
          <a:p>
            <a:r>
              <a:rPr lang="en-US" sz="2800" dirty="0" smtClean="0">
                <a:solidFill>
                  <a:srgbClr val="002060"/>
                </a:solidFill>
              </a:rPr>
              <a:t>We are one the most recognized names in supplier of the most qualitative range of gym equipment which are smooth in performance. For all our gym equipment, we also provide complete installation.</a:t>
            </a:r>
            <a:br>
              <a:rPr lang="en-US" sz="2800" dirty="0" smtClean="0">
                <a:solidFill>
                  <a:srgbClr val="002060"/>
                </a:solidFill>
              </a:rPr>
            </a:br>
            <a:endParaRPr lang="en-US" sz="2800" dirty="0">
              <a:solidFill>
                <a:srgbClr val="00206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HARSH\anson sports\logo1.jpg"/>
          <p:cNvPicPr>
            <a:picLocks noChangeAspect="1" noChangeArrowheads="1"/>
          </p:cNvPicPr>
          <p:nvPr/>
        </p:nvPicPr>
        <p:blipFill>
          <a:blip r:embed="rId2" cstate="print"/>
          <a:srcRect/>
          <a:stretch>
            <a:fillRect/>
          </a:stretch>
        </p:blipFill>
        <p:spPr bwMode="auto">
          <a:xfrm>
            <a:off x="0" y="0"/>
            <a:ext cx="990600" cy="990600"/>
          </a:xfrm>
          <a:prstGeom prst="rect">
            <a:avLst/>
          </a:prstGeom>
          <a:noFill/>
        </p:spPr>
      </p:pic>
      <p:pic>
        <p:nvPicPr>
          <p:cNvPr id="3" name="Picture 2" descr="10.png"/>
          <p:cNvPicPr>
            <a:picLocks noChangeAspect="1"/>
          </p:cNvPicPr>
          <p:nvPr/>
        </p:nvPicPr>
        <p:blipFill>
          <a:blip r:embed="rId3" cstate="print"/>
          <a:stretch>
            <a:fillRect/>
          </a:stretch>
        </p:blipFill>
        <p:spPr>
          <a:xfrm>
            <a:off x="48816" y="1380080"/>
            <a:ext cx="4864097" cy="2734720"/>
          </a:xfrm>
          <a:prstGeom prst="rect">
            <a:avLst/>
          </a:prstGeom>
        </p:spPr>
      </p:pic>
      <p:pic>
        <p:nvPicPr>
          <p:cNvPr id="4" name="Picture 3" descr="4.png"/>
          <p:cNvPicPr>
            <a:picLocks noChangeAspect="1"/>
          </p:cNvPicPr>
          <p:nvPr/>
        </p:nvPicPr>
        <p:blipFill>
          <a:blip r:embed="rId4" cstate="print"/>
          <a:stretch>
            <a:fillRect/>
          </a:stretch>
        </p:blipFill>
        <p:spPr>
          <a:xfrm>
            <a:off x="4038600" y="1219200"/>
            <a:ext cx="4879180" cy="2743200"/>
          </a:xfrm>
          <a:prstGeom prst="rect">
            <a:avLst/>
          </a:prstGeom>
        </p:spPr>
      </p:pic>
      <p:sp>
        <p:nvSpPr>
          <p:cNvPr id="5" name="TextBox 4"/>
          <p:cNvSpPr txBox="1"/>
          <p:nvPr/>
        </p:nvSpPr>
        <p:spPr>
          <a:xfrm>
            <a:off x="0" y="4191000"/>
            <a:ext cx="9144000" cy="2308324"/>
          </a:xfrm>
          <a:prstGeom prst="rect">
            <a:avLst/>
          </a:prstGeom>
          <a:noFill/>
        </p:spPr>
        <p:txBody>
          <a:bodyPr wrap="square" rtlCol="0">
            <a:spAutoFit/>
          </a:bodyPr>
          <a:lstStyle/>
          <a:p>
            <a:r>
              <a:rPr lang="en-US" sz="2400" dirty="0" smtClean="0">
                <a:solidFill>
                  <a:srgbClr val="002060"/>
                </a:solidFill>
              </a:rPr>
              <a:t>Buy gym equipment from our online web store that works on all major Gym Equipment, is compact and conveniently stored away after a workout and has been designed to ensure for your comfort and safety purposes. Buying gym equipment can be the best way to stay in shape and boost cardiovascular health.</a:t>
            </a:r>
            <a:br>
              <a:rPr lang="en-US" sz="2400" dirty="0" smtClean="0">
                <a:solidFill>
                  <a:srgbClr val="002060"/>
                </a:solidFill>
              </a:rPr>
            </a:br>
            <a:endParaRPr lang="en-US" sz="2400" dirty="0">
              <a:solidFill>
                <a:srgbClr val="002060"/>
              </a:solidFill>
            </a:endParaRPr>
          </a:p>
        </p:txBody>
      </p:sp>
      <p:sp>
        <p:nvSpPr>
          <p:cNvPr id="6" name="TextBox 5"/>
          <p:cNvSpPr txBox="1"/>
          <p:nvPr/>
        </p:nvSpPr>
        <p:spPr>
          <a:xfrm>
            <a:off x="2590800" y="0"/>
            <a:ext cx="6172200"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2400" dirty="0" smtClean="0">
                <a:solidFill>
                  <a:srgbClr val="002060"/>
                </a:solidFill>
              </a:rPr>
              <a:t>Buy Home Gym Equipments Online in </a:t>
            </a:r>
            <a:r>
              <a:rPr lang="en-US" sz="2400" dirty="0" smtClean="0">
                <a:solidFill>
                  <a:srgbClr val="002060"/>
                </a:solidFill>
              </a:rPr>
              <a:t>India</a:t>
            </a:r>
            <a:endParaRPr lang="en-US" sz="2400" b="1" dirty="0" smtClean="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HARSH\anson sports\logo1.jpg"/>
          <p:cNvPicPr>
            <a:picLocks noChangeAspect="1" noChangeArrowheads="1"/>
          </p:cNvPicPr>
          <p:nvPr/>
        </p:nvPicPr>
        <p:blipFill>
          <a:blip r:embed="rId2" cstate="print"/>
          <a:srcRect/>
          <a:stretch>
            <a:fillRect/>
          </a:stretch>
        </p:blipFill>
        <p:spPr bwMode="auto">
          <a:xfrm>
            <a:off x="0" y="0"/>
            <a:ext cx="990600" cy="990600"/>
          </a:xfrm>
          <a:prstGeom prst="rect">
            <a:avLst/>
          </a:prstGeom>
          <a:noFill/>
        </p:spPr>
      </p:pic>
      <p:pic>
        <p:nvPicPr>
          <p:cNvPr id="4" name="Picture 3" descr="best-exercise-equipment-in-walnut-creek.jpg"/>
          <p:cNvPicPr>
            <a:picLocks noChangeAspect="1"/>
          </p:cNvPicPr>
          <p:nvPr/>
        </p:nvPicPr>
        <p:blipFill>
          <a:blip r:embed="rId3" cstate="print"/>
          <a:stretch>
            <a:fillRect/>
          </a:stretch>
        </p:blipFill>
        <p:spPr>
          <a:xfrm>
            <a:off x="838200" y="762000"/>
            <a:ext cx="3893974" cy="3816096"/>
          </a:xfrm>
          <a:prstGeom prst="rect">
            <a:avLst/>
          </a:prstGeom>
        </p:spPr>
      </p:pic>
      <p:pic>
        <p:nvPicPr>
          <p:cNvPr id="5" name="Picture 4" descr="AB KING PRO-200x200.jpg"/>
          <p:cNvPicPr>
            <a:picLocks noChangeAspect="1"/>
          </p:cNvPicPr>
          <p:nvPr/>
        </p:nvPicPr>
        <p:blipFill>
          <a:blip r:embed="rId4" cstate="print"/>
          <a:stretch>
            <a:fillRect/>
          </a:stretch>
        </p:blipFill>
        <p:spPr>
          <a:xfrm>
            <a:off x="5715000" y="1295400"/>
            <a:ext cx="2641600" cy="2641600"/>
          </a:xfrm>
          <a:prstGeom prst="rect">
            <a:avLst/>
          </a:prstGeom>
        </p:spPr>
      </p:pic>
      <p:sp>
        <p:nvSpPr>
          <p:cNvPr id="6" name="TextBox 5"/>
          <p:cNvSpPr txBox="1"/>
          <p:nvPr/>
        </p:nvSpPr>
        <p:spPr>
          <a:xfrm>
            <a:off x="3048000" y="0"/>
            <a:ext cx="5715000"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smtClean="0">
                <a:solidFill>
                  <a:srgbClr val="002060"/>
                </a:solidFill>
              </a:rPr>
              <a:t>Online Sports and Fitness Shop in </a:t>
            </a:r>
            <a:r>
              <a:rPr lang="en-US" sz="2400" dirty="0" smtClean="0">
                <a:solidFill>
                  <a:srgbClr val="002060"/>
                </a:solidFill>
              </a:rPr>
              <a:t>India</a:t>
            </a:r>
            <a:endParaRPr lang="en-US" sz="2400" b="1" dirty="0" smtClean="0">
              <a:solidFill>
                <a:srgbClr val="002060"/>
              </a:solidFill>
            </a:endParaRPr>
          </a:p>
        </p:txBody>
      </p:sp>
      <p:sp>
        <p:nvSpPr>
          <p:cNvPr id="7" name="TextBox 6"/>
          <p:cNvSpPr txBox="1"/>
          <p:nvPr/>
        </p:nvSpPr>
        <p:spPr>
          <a:xfrm>
            <a:off x="0" y="4648200"/>
            <a:ext cx="9144000" cy="1938992"/>
          </a:xfrm>
          <a:prstGeom prst="rect">
            <a:avLst/>
          </a:prstGeom>
          <a:noFill/>
        </p:spPr>
        <p:txBody>
          <a:bodyPr wrap="square" rtlCol="0">
            <a:spAutoFit/>
          </a:bodyPr>
          <a:lstStyle/>
          <a:p>
            <a:r>
              <a:rPr lang="en-US" sz="2400" dirty="0" smtClean="0">
                <a:solidFill>
                  <a:srgbClr val="002060"/>
                </a:solidFill>
              </a:rPr>
              <a:t>We are the symbol of quality services and is committed to offer total customer satisfaction. Each health and fitness equipment we manufacture is highly tech-rich and of superior quality. Our all products are manufactured as per the international standards of high quality</a:t>
            </a:r>
            <a:r>
              <a:rPr lang="en-US" sz="2400" dirty="0" smtClean="0">
                <a:solidFill>
                  <a:srgbClr val="002060"/>
                </a:solidFill>
              </a:rPr>
              <a:t>.</a:t>
            </a:r>
            <a:endParaRPr lang="en-US" sz="2400" dirty="0">
              <a:solidFill>
                <a:srgbClr val="00206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HARSH\anson sports\logo1.jpg"/>
          <p:cNvPicPr>
            <a:picLocks noChangeAspect="1" noChangeArrowheads="1"/>
          </p:cNvPicPr>
          <p:nvPr/>
        </p:nvPicPr>
        <p:blipFill>
          <a:blip r:embed="rId2" cstate="print"/>
          <a:srcRect/>
          <a:stretch>
            <a:fillRect/>
          </a:stretch>
        </p:blipFill>
        <p:spPr bwMode="auto">
          <a:xfrm>
            <a:off x="0" y="0"/>
            <a:ext cx="990600" cy="990600"/>
          </a:xfrm>
          <a:prstGeom prst="rect">
            <a:avLst/>
          </a:prstGeom>
          <a:noFill/>
        </p:spPr>
      </p:pic>
      <p:pic>
        <p:nvPicPr>
          <p:cNvPr id="5" name="Picture 4" descr="3.jpg"/>
          <p:cNvPicPr>
            <a:picLocks noChangeAspect="1"/>
          </p:cNvPicPr>
          <p:nvPr/>
        </p:nvPicPr>
        <p:blipFill>
          <a:blip r:embed="rId3" cstate="print"/>
          <a:stretch>
            <a:fillRect/>
          </a:stretch>
        </p:blipFill>
        <p:spPr>
          <a:xfrm>
            <a:off x="3894126" y="1371600"/>
            <a:ext cx="5249874" cy="3024120"/>
          </a:xfrm>
          <a:prstGeom prst="rect">
            <a:avLst/>
          </a:prstGeom>
        </p:spPr>
      </p:pic>
      <p:pic>
        <p:nvPicPr>
          <p:cNvPr id="6" name="Picture 5" descr="treadmill2.jpg"/>
          <p:cNvPicPr>
            <a:picLocks noChangeAspect="1"/>
          </p:cNvPicPr>
          <p:nvPr/>
        </p:nvPicPr>
        <p:blipFill>
          <a:blip r:embed="rId4" cstate="print"/>
          <a:stretch>
            <a:fillRect/>
          </a:stretch>
        </p:blipFill>
        <p:spPr>
          <a:xfrm>
            <a:off x="0" y="1219200"/>
            <a:ext cx="3691128" cy="3101788"/>
          </a:xfrm>
          <a:prstGeom prst="rect">
            <a:avLst/>
          </a:prstGeom>
        </p:spPr>
      </p:pic>
      <p:sp>
        <p:nvSpPr>
          <p:cNvPr id="7" name="TextBox 6"/>
          <p:cNvSpPr txBox="1"/>
          <p:nvPr/>
        </p:nvSpPr>
        <p:spPr>
          <a:xfrm>
            <a:off x="0" y="4572000"/>
            <a:ext cx="9144000" cy="1938992"/>
          </a:xfrm>
          <a:prstGeom prst="rect">
            <a:avLst/>
          </a:prstGeom>
          <a:noFill/>
        </p:spPr>
        <p:txBody>
          <a:bodyPr wrap="square" rtlCol="0">
            <a:spAutoFit/>
          </a:bodyPr>
          <a:lstStyle/>
          <a:p>
            <a:r>
              <a:rPr lang="en-US" sz="2400" dirty="0" smtClean="0">
                <a:solidFill>
                  <a:srgbClr val="002060"/>
                </a:solidFill>
              </a:rPr>
              <a:t>We take huge responsibility in delivering high quality services that includes treadmill equipment and repair with cost-effective solutions. As we feel your time and money is valuable, the majority of our services take place in the comfort of your home, gym or personal studio.</a:t>
            </a:r>
            <a:endParaRPr lang="en-US" sz="2400" dirty="0">
              <a:solidFill>
                <a:srgbClr val="002060"/>
              </a:solidFill>
            </a:endParaRPr>
          </a:p>
        </p:txBody>
      </p:sp>
      <p:sp>
        <p:nvSpPr>
          <p:cNvPr id="8" name="TextBox 7"/>
          <p:cNvSpPr txBox="1"/>
          <p:nvPr/>
        </p:nvSpPr>
        <p:spPr>
          <a:xfrm>
            <a:off x="3962400" y="0"/>
            <a:ext cx="3429000"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smtClean="0">
                <a:solidFill>
                  <a:srgbClr val="002060"/>
                </a:solidFill>
              </a:rPr>
              <a:t>Buy Treadmill in </a:t>
            </a:r>
            <a:r>
              <a:rPr lang="en-US" sz="2400" dirty="0" smtClean="0">
                <a:solidFill>
                  <a:srgbClr val="002060"/>
                </a:solidFill>
              </a:rPr>
              <a:t>India</a:t>
            </a:r>
            <a:endParaRPr lang="en-US" sz="2400" b="1" dirty="0" smtClean="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HARSH\anson sports\logo1.jpg"/>
          <p:cNvPicPr>
            <a:picLocks noChangeAspect="1" noChangeArrowheads="1"/>
          </p:cNvPicPr>
          <p:nvPr/>
        </p:nvPicPr>
        <p:blipFill>
          <a:blip r:embed="rId2" cstate="print"/>
          <a:srcRect/>
          <a:stretch>
            <a:fillRect/>
          </a:stretch>
        </p:blipFill>
        <p:spPr bwMode="auto">
          <a:xfrm>
            <a:off x="0" y="0"/>
            <a:ext cx="990600" cy="990600"/>
          </a:xfrm>
          <a:prstGeom prst="rect">
            <a:avLst/>
          </a:prstGeom>
          <a:noFill/>
        </p:spPr>
      </p:pic>
      <p:pic>
        <p:nvPicPr>
          <p:cNvPr id="3" name="Picture 2" descr="10 kg hex dumbells-500x500-200x200.jpg"/>
          <p:cNvPicPr>
            <a:picLocks noChangeAspect="1"/>
          </p:cNvPicPr>
          <p:nvPr/>
        </p:nvPicPr>
        <p:blipFill>
          <a:blip r:embed="rId3" cstate="print"/>
          <a:stretch>
            <a:fillRect/>
          </a:stretch>
        </p:blipFill>
        <p:spPr>
          <a:xfrm>
            <a:off x="1447800" y="762000"/>
            <a:ext cx="1905000" cy="1905000"/>
          </a:xfrm>
          <a:prstGeom prst="rect">
            <a:avLst/>
          </a:prstGeom>
        </p:spPr>
      </p:pic>
      <p:pic>
        <p:nvPicPr>
          <p:cNvPr id="4" name="Picture 3" descr="5.jpg"/>
          <p:cNvPicPr>
            <a:picLocks noChangeAspect="1"/>
          </p:cNvPicPr>
          <p:nvPr/>
        </p:nvPicPr>
        <p:blipFill>
          <a:blip r:embed="rId4" cstate="print"/>
          <a:stretch>
            <a:fillRect/>
          </a:stretch>
        </p:blipFill>
        <p:spPr>
          <a:xfrm>
            <a:off x="5867400" y="3962400"/>
            <a:ext cx="2695576" cy="2142746"/>
          </a:xfrm>
          <a:prstGeom prst="rect">
            <a:avLst/>
          </a:prstGeom>
        </p:spPr>
      </p:pic>
      <p:pic>
        <p:nvPicPr>
          <p:cNvPr id="5" name="Picture 4" descr="Du.jpg"/>
          <p:cNvPicPr>
            <a:picLocks noChangeAspect="1"/>
          </p:cNvPicPr>
          <p:nvPr/>
        </p:nvPicPr>
        <p:blipFill>
          <a:blip r:embed="rId5" cstate="print"/>
          <a:stretch>
            <a:fillRect/>
          </a:stretch>
        </p:blipFill>
        <p:spPr>
          <a:xfrm>
            <a:off x="4724400" y="838200"/>
            <a:ext cx="3609474" cy="2692066"/>
          </a:xfrm>
          <a:prstGeom prst="rect">
            <a:avLst/>
          </a:prstGeom>
        </p:spPr>
      </p:pic>
      <p:pic>
        <p:nvPicPr>
          <p:cNvPr id="6" name="Picture 5" descr="adjustable-.jpg"/>
          <p:cNvPicPr>
            <a:picLocks noChangeAspect="1"/>
          </p:cNvPicPr>
          <p:nvPr/>
        </p:nvPicPr>
        <p:blipFill>
          <a:blip r:embed="rId6" cstate="print"/>
          <a:stretch>
            <a:fillRect/>
          </a:stretch>
        </p:blipFill>
        <p:spPr>
          <a:xfrm>
            <a:off x="914400" y="3276600"/>
            <a:ext cx="3810000" cy="2730500"/>
          </a:xfrm>
          <a:prstGeom prst="rect">
            <a:avLst/>
          </a:prstGeom>
        </p:spPr>
      </p:pic>
      <p:sp>
        <p:nvSpPr>
          <p:cNvPr id="8" name="TextBox 7"/>
          <p:cNvSpPr txBox="1"/>
          <p:nvPr/>
        </p:nvSpPr>
        <p:spPr>
          <a:xfrm>
            <a:off x="3810000" y="0"/>
            <a:ext cx="3429000"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smtClean="0">
                <a:solidFill>
                  <a:srgbClr val="002060"/>
                </a:solidFill>
              </a:rPr>
              <a:t>Buy Dumbbells in </a:t>
            </a:r>
            <a:r>
              <a:rPr lang="en-US" sz="2400" dirty="0" smtClean="0">
                <a:solidFill>
                  <a:srgbClr val="002060"/>
                </a:solidFill>
              </a:rPr>
              <a:t>India</a:t>
            </a:r>
            <a:endParaRPr lang="en-US" sz="2400" b="1" dirty="0" smtClean="0">
              <a:solidFill>
                <a:srgbClr val="00206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HARSH\anson sports\logo1.jpg"/>
          <p:cNvPicPr>
            <a:picLocks noChangeAspect="1" noChangeArrowheads="1"/>
          </p:cNvPicPr>
          <p:nvPr/>
        </p:nvPicPr>
        <p:blipFill>
          <a:blip r:embed="rId2" cstate="print"/>
          <a:srcRect/>
          <a:stretch>
            <a:fillRect/>
          </a:stretch>
        </p:blipFill>
        <p:spPr bwMode="auto">
          <a:xfrm>
            <a:off x="0" y="0"/>
            <a:ext cx="990600" cy="990600"/>
          </a:xfrm>
          <a:prstGeom prst="rect">
            <a:avLst/>
          </a:prstGeom>
          <a:noFill/>
        </p:spPr>
      </p:pic>
      <p:pic>
        <p:nvPicPr>
          <p:cNvPr id="3" name="Picture 2" descr="7-200x200.jpg"/>
          <p:cNvPicPr>
            <a:picLocks noChangeAspect="1"/>
          </p:cNvPicPr>
          <p:nvPr/>
        </p:nvPicPr>
        <p:blipFill>
          <a:blip r:embed="rId3" cstate="print"/>
          <a:stretch>
            <a:fillRect/>
          </a:stretch>
        </p:blipFill>
        <p:spPr>
          <a:xfrm>
            <a:off x="685800" y="914400"/>
            <a:ext cx="2540000" cy="2540000"/>
          </a:xfrm>
          <a:prstGeom prst="rect">
            <a:avLst/>
          </a:prstGeom>
          <a:ln>
            <a:noFill/>
          </a:ln>
          <a:effectLst>
            <a:softEdge rad="112500"/>
          </a:effectLst>
        </p:spPr>
      </p:pic>
      <p:pic>
        <p:nvPicPr>
          <p:cNvPr id="4" name="Picture 3" descr="15.jpg"/>
          <p:cNvPicPr>
            <a:picLocks noChangeAspect="1"/>
          </p:cNvPicPr>
          <p:nvPr/>
        </p:nvPicPr>
        <p:blipFill>
          <a:blip r:embed="rId4" cstate="print"/>
          <a:stretch>
            <a:fillRect/>
          </a:stretch>
        </p:blipFill>
        <p:spPr>
          <a:xfrm>
            <a:off x="5791200" y="609600"/>
            <a:ext cx="2590800" cy="2590800"/>
          </a:xfrm>
          <a:prstGeom prst="rect">
            <a:avLst/>
          </a:prstGeom>
        </p:spPr>
      </p:pic>
      <p:pic>
        <p:nvPicPr>
          <p:cNvPr id="5" name="Picture 4" descr="images (2).jpg"/>
          <p:cNvPicPr>
            <a:picLocks noChangeAspect="1"/>
          </p:cNvPicPr>
          <p:nvPr/>
        </p:nvPicPr>
        <p:blipFill>
          <a:blip r:embed="rId5" cstate="print"/>
          <a:stretch>
            <a:fillRect/>
          </a:stretch>
        </p:blipFill>
        <p:spPr>
          <a:xfrm>
            <a:off x="3124200" y="2590800"/>
            <a:ext cx="3911604" cy="1676402"/>
          </a:xfrm>
          <a:prstGeom prst="rect">
            <a:avLst/>
          </a:prstGeom>
          <a:ln>
            <a:noFill/>
          </a:ln>
          <a:effectLst>
            <a:softEdge rad="112500"/>
          </a:effectLst>
        </p:spPr>
      </p:pic>
      <p:sp>
        <p:nvSpPr>
          <p:cNvPr id="6" name="TextBox 5"/>
          <p:cNvSpPr txBox="1"/>
          <p:nvPr/>
        </p:nvSpPr>
        <p:spPr>
          <a:xfrm>
            <a:off x="3581400" y="0"/>
            <a:ext cx="4800600"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smtClean="0"/>
              <a:t>Buy Fitness Equipments in </a:t>
            </a:r>
            <a:r>
              <a:rPr lang="en-US" sz="2400" dirty="0" smtClean="0"/>
              <a:t>India</a:t>
            </a:r>
            <a:endParaRPr lang="en-US" sz="2400" b="1" dirty="0" smtClean="0"/>
          </a:p>
        </p:txBody>
      </p:sp>
      <p:sp>
        <p:nvSpPr>
          <p:cNvPr id="7" name="TextBox 6"/>
          <p:cNvSpPr txBox="1"/>
          <p:nvPr/>
        </p:nvSpPr>
        <p:spPr>
          <a:xfrm>
            <a:off x="0" y="4572000"/>
            <a:ext cx="9144000" cy="1938992"/>
          </a:xfrm>
          <a:prstGeom prst="rect">
            <a:avLst/>
          </a:prstGeom>
          <a:noFill/>
        </p:spPr>
        <p:txBody>
          <a:bodyPr wrap="square" rtlCol="0">
            <a:spAutoFit/>
          </a:bodyPr>
          <a:lstStyle/>
          <a:p>
            <a:r>
              <a:rPr lang="en-US" sz="2400" i="1" dirty="0" smtClean="0">
                <a:solidFill>
                  <a:srgbClr val="002060"/>
                </a:solidFill>
              </a:rPr>
              <a:t>A wide range of Fitness accessories are available at single window. We are one of the leading Fitness accessories manufactures and exporters in India. Our Fitness accessories are manufactured from the optimum quality raw material which ensures their long lasting property. Buy online fitness equipments in all over India.</a:t>
            </a:r>
            <a:endParaRPr lang="en-US" sz="2400" i="1" dirty="0">
              <a:solidFill>
                <a:srgbClr val="00206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HARSH\anson sports\logo1.jpg"/>
          <p:cNvPicPr>
            <a:picLocks noChangeAspect="1" noChangeArrowheads="1"/>
          </p:cNvPicPr>
          <p:nvPr/>
        </p:nvPicPr>
        <p:blipFill>
          <a:blip r:embed="rId2" cstate="print"/>
          <a:srcRect/>
          <a:stretch>
            <a:fillRect/>
          </a:stretch>
        </p:blipFill>
        <p:spPr bwMode="auto">
          <a:xfrm>
            <a:off x="0" y="0"/>
            <a:ext cx="990600" cy="990600"/>
          </a:xfrm>
          <a:prstGeom prst="rect">
            <a:avLst/>
          </a:prstGeom>
          <a:noFill/>
        </p:spPr>
      </p:pic>
      <p:pic>
        <p:nvPicPr>
          <p:cNvPr id="3" name="Picture 2" descr="16.jpg"/>
          <p:cNvPicPr>
            <a:picLocks noChangeAspect="1"/>
          </p:cNvPicPr>
          <p:nvPr/>
        </p:nvPicPr>
        <p:blipFill>
          <a:blip r:embed="rId3" cstate="print"/>
          <a:stretch>
            <a:fillRect/>
          </a:stretch>
        </p:blipFill>
        <p:spPr>
          <a:xfrm>
            <a:off x="1371600" y="914400"/>
            <a:ext cx="2609850" cy="3305175"/>
          </a:xfrm>
          <a:prstGeom prst="rect">
            <a:avLst/>
          </a:prstGeom>
        </p:spPr>
      </p:pic>
      <p:pic>
        <p:nvPicPr>
          <p:cNvPr id="5" name="Picture 4" descr="combo pack-500x500-200x200.jpg"/>
          <p:cNvPicPr>
            <a:picLocks noChangeAspect="1"/>
          </p:cNvPicPr>
          <p:nvPr/>
        </p:nvPicPr>
        <p:blipFill>
          <a:blip r:embed="rId4" cstate="print"/>
          <a:stretch>
            <a:fillRect/>
          </a:stretch>
        </p:blipFill>
        <p:spPr>
          <a:xfrm>
            <a:off x="5562600" y="838200"/>
            <a:ext cx="3352800" cy="3352800"/>
          </a:xfrm>
          <a:prstGeom prst="rect">
            <a:avLst/>
          </a:prstGeom>
        </p:spPr>
      </p:pic>
      <p:sp>
        <p:nvSpPr>
          <p:cNvPr id="6" name="TextBox 5"/>
          <p:cNvSpPr txBox="1"/>
          <p:nvPr/>
        </p:nvSpPr>
        <p:spPr>
          <a:xfrm>
            <a:off x="2971800" y="0"/>
            <a:ext cx="5334000" cy="36933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smtClean="0">
                <a:solidFill>
                  <a:srgbClr val="002060"/>
                </a:solidFill>
              </a:rPr>
              <a:t>Home Gym Packages in </a:t>
            </a:r>
            <a:r>
              <a:rPr lang="en-US" dirty="0" smtClean="0">
                <a:solidFill>
                  <a:srgbClr val="002060"/>
                </a:solidFill>
              </a:rPr>
              <a:t>India</a:t>
            </a:r>
            <a:endParaRPr lang="en-US" b="1" dirty="0" smtClean="0">
              <a:solidFill>
                <a:srgbClr val="002060"/>
              </a:solidFill>
            </a:endParaRPr>
          </a:p>
        </p:txBody>
      </p:sp>
      <p:sp>
        <p:nvSpPr>
          <p:cNvPr id="7" name="TextBox 6"/>
          <p:cNvSpPr txBox="1"/>
          <p:nvPr/>
        </p:nvSpPr>
        <p:spPr>
          <a:xfrm>
            <a:off x="0" y="4495800"/>
            <a:ext cx="9144000" cy="1938992"/>
          </a:xfrm>
          <a:prstGeom prst="rect">
            <a:avLst/>
          </a:prstGeom>
          <a:noFill/>
        </p:spPr>
        <p:txBody>
          <a:bodyPr wrap="square" rtlCol="0">
            <a:spAutoFit/>
          </a:bodyPr>
          <a:lstStyle/>
          <a:p>
            <a:r>
              <a:rPr lang="en-US" sz="2400" i="1" dirty="0" smtClean="0">
                <a:solidFill>
                  <a:srgbClr val="002060"/>
                </a:solidFill>
              </a:rPr>
              <a:t>If you have a specific blend of Gym equipment in mind, let’s talk &amp; we can design a custom gym equipment package for home based gym that is a perfect fit. Don’t worries we can still take advantage of volume discount purchasing &amp; save you a bunch through our connections with equipment manufacturers</a:t>
            </a:r>
            <a:r>
              <a:rPr lang="en-US" sz="2400" i="1" dirty="0" smtClean="0">
                <a:solidFill>
                  <a:srgbClr val="002060"/>
                </a:solidFill>
              </a:rPr>
              <a:t>.</a:t>
            </a:r>
            <a:endParaRPr lang="en-US" sz="2400" i="1" dirty="0">
              <a:solidFill>
                <a:srgbClr val="00206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HARSH\anson sports\logo1.jpg"/>
          <p:cNvPicPr>
            <a:picLocks noChangeAspect="1" noChangeArrowheads="1"/>
          </p:cNvPicPr>
          <p:nvPr/>
        </p:nvPicPr>
        <p:blipFill>
          <a:blip r:embed="rId2" cstate="print"/>
          <a:srcRect/>
          <a:stretch>
            <a:fillRect/>
          </a:stretch>
        </p:blipFill>
        <p:spPr bwMode="auto">
          <a:xfrm>
            <a:off x="0" y="0"/>
            <a:ext cx="990600" cy="990600"/>
          </a:xfrm>
          <a:prstGeom prst="rect">
            <a:avLst/>
          </a:prstGeom>
          <a:noFill/>
        </p:spPr>
      </p:pic>
      <p:pic>
        <p:nvPicPr>
          <p:cNvPr id="3" name="Picture 2" descr="14.jpg"/>
          <p:cNvPicPr>
            <a:picLocks noChangeAspect="1"/>
          </p:cNvPicPr>
          <p:nvPr/>
        </p:nvPicPr>
        <p:blipFill>
          <a:blip r:embed="rId3" cstate="print"/>
          <a:stretch>
            <a:fillRect/>
          </a:stretch>
        </p:blipFill>
        <p:spPr>
          <a:xfrm>
            <a:off x="5029200" y="1143000"/>
            <a:ext cx="3778052" cy="2590802"/>
          </a:xfrm>
          <a:prstGeom prst="rect">
            <a:avLst/>
          </a:prstGeom>
          <a:ln>
            <a:noFill/>
          </a:ln>
          <a:effectLst>
            <a:softEdge rad="112500"/>
          </a:effectLst>
        </p:spPr>
      </p:pic>
      <p:pic>
        <p:nvPicPr>
          <p:cNvPr id="4" name="Picture 3" descr="2.jpg"/>
          <p:cNvPicPr>
            <a:picLocks noChangeAspect="1"/>
          </p:cNvPicPr>
          <p:nvPr/>
        </p:nvPicPr>
        <p:blipFill>
          <a:blip r:embed="rId4" cstate="print"/>
          <a:stretch>
            <a:fillRect/>
          </a:stretch>
        </p:blipFill>
        <p:spPr>
          <a:xfrm>
            <a:off x="0" y="1219200"/>
            <a:ext cx="4528458" cy="3048000"/>
          </a:xfrm>
          <a:prstGeom prst="rect">
            <a:avLst/>
          </a:prstGeom>
          <a:ln>
            <a:noFill/>
          </a:ln>
          <a:effectLst>
            <a:softEdge rad="112500"/>
          </a:effectLst>
        </p:spPr>
      </p:pic>
      <p:sp>
        <p:nvSpPr>
          <p:cNvPr id="5" name="TextBox 4"/>
          <p:cNvSpPr txBox="1"/>
          <p:nvPr/>
        </p:nvSpPr>
        <p:spPr>
          <a:xfrm>
            <a:off x="762000" y="5257800"/>
            <a:ext cx="6934200" cy="830997"/>
          </a:xfrm>
          <a:prstGeom prst="rect">
            <a:avLst/>
          </a:prstGeom>
          <a:noFill/>
        </p:spPr>
        <p:txBody>
          <a:bodyPr wrap="square" rtlCol="0">
            <a:spAutoFit/>
          </a:bodyPr>
          <a:lstStyle/>
          <a:p>
            <a:r>
              <a:rPr lang="en-US" sz="2400" i="1" dirty="0" smtClean="0">
                <a:solidFill>
                  <a:srgbClr val="002060"/>
                </a:solidFill>
              </a:rPr>
              <a:t>We provide best quality of exercise bikes. Buyers can buy exercise bikes online</a:t>
            </a:r>
            <a:r>
              <a:rPr lang="en-US" sz="2400" i="1" dirty="0" smtClean="0">
                <a:solidFill>
                  <a:srgbClr val="002060"/>
                </a:solidFill>
              </a:rPr>
              <a:t>.</a:t>
            </a:r>
            <a:endParaRPr lang="en-US" sz="2400" i="1" dirty="0">
              <a:solidFill>
                <a:srgbClr val="002060"/>
              </a:solidFill>
            </a:endParaRPr>
          </a:p>
        </p:txBody>
      </p:sp>
      <p:sp>
        <p:nvSpPr>
          <p:cNvPr id="6" name="TextBox 5"/>
          <p:cNvSpPr txBox="1"/>
          <p:nvPr/>
        </p:nvSpPr>
        <p:spPr>
          <a:xfrm>
            <a:off x="3352800" y="0"/>
            <a:ext cx="3124200" cy="4616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smtClean="0">
                <a:solidFill>
                  <a:srgbClr val="002060"/>
                </a:solidFill>
              </a:rPr>
              <a:t>Buy Exercise </a:t>
            </a:r>
            <a:r>
              <a:rPr lang="en-US" sz="2400" dirty="0" smtClean="0">
                <a:solidFill>
                  <a:srgbClr val="002060"/>
                </a:solidFill>
              </a:rPr>
              <a:t>Bikes</a:t>
            </a:r>
            <a:endParaRPr lang="en-US" sz="2400" b="1" dirty="0" smtClean="0">
              <a:solidFill>
                <a:srgbClr val="00206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57</TotalTime>
  <Words>383</Words>
  <Application>Microsoft Office PowerPoint</Application>
  <PresentationFormat>On-screen Show (4:3)</PresentationFormat>
  <Paragraphs>25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Anson Sports</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Anson Sports</dc:title>
  <dc:creator>user</dc:creator>
  <cp:lastModifiedBy>user</cp:lastModifiedBy>
  <cp:revision>15</cp:revision>
  <dcterms:created xsi:type="dcterms:W3CDTF">2006-08-16T00:00:00Z</dcterms:created>
  <dcterms:modified xsi:type="dcterms:W3CDTF">2014-12-18T11:56:45Z</dcterms:modified>
</cp:coreProperties>
</file>