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31" r:id="rId3"/>
    <p:sldId id="1432" r:id="rId4"/>
    <p:sldId id="1433" r:id="rId5"/>
    <p:sldId id="1434" r:id="rId6"/>
    <p:sldId id="1435" r:id="rId7"/>
    <p:sldId id="1436" r:id="rId8"/>
    <p:sldId id="1437" r:id="rId9"/>
    <p:sldId id="1438" r:id="rId10"/>
    <p:sldId id="1439" r:id="rId11"/>
    <p:sldId id="1440" r:id="rId12"/>
    <p:sldId id="1441" r:id="rId13"/>
    <p:sldId id="1442" r:id="rId14"/>
    <p:sldId id="1443" r:id="rId15"/>
    <p:sldId id="1444" r:id="rId16"/>
    <p:sldId id="1445" r:id="rId17"/>
    <p:sldId id="1446" r:id="rId18"/>
    <p:sldId id="1447" r:id="rId19"/>
    <p:sldId id="1448" r:id="rId20"/>
    <p:sldId id="1449" r:id="rId21"/>
    <p:sldId id="1450" r:id="rId22"/>
    <p:sldId id="1451" r:id="rId23"/>
    <p:sldId id="1452" r:id="rId24"/>
    <p:sldId id="1453" r:id="rId25"/>
    <p:sldId id="1454" r:id="rId26"/>
    <p:sldId id="1455" r:id="rId27"/>
    <p:sldId id="1456" r:id="rId28"/>
    <p:sldId id="1457" r:id="rId29"/>
    <p:sldId id="1458" r:id="rId30"/>
    <p:sldId id="145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3E29B5-CF15-4CB6-B07E-B53D70F04A10}" v="3" dt="2023-08-04T07:46:3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D73E29B5-CF15-4CB6-B07E-B53D70F04A10}"/>
    <pc:docChg chg="addSld delSld modSld">
      <pc:chgData name="군만두 맛있다" userId="88f4dfb63950bb32" providerId="LiveId" clId="{D73E29B5-CF15-4CB6-B07E-B53D70F04A10}" dt="2023-08-04T07:46:39.667" v="2"/>
      <pc:docMkLst>
        <pc:docMk/>
      </pc:docMkLst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897965178" sldId="1431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4090929057" sldId="1432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214641534" sldId="1433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396462123" sldId="1434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647984711" sldId="1435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207397950" sldId="1436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563308355" sldId="1437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537282913" sldId="1438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22105405" sldId="1439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832785566" sldId="1440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568683663" sldId="1441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000217735" sldId="1442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488666873" sldId="1443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357405703" sldId="1444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829224331" sldId="1445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084352847" sldId="1446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046098066" sldId="1447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885998123" sldId="1448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655597214" sldId="1449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069751595" sldId="1450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434108756" sldId="1451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771942276" sldId="1452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205424720" sldId="1453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381289410" sldId="1454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2436417444" sldId="1455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1380689550" sldId="1456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305411162" sldId="1457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640513362" sldId="1458"/>
        </pc:sldMkLst>
      </pc:sldChg>
      <pc:sldChg chg="add del setBg">
        <pc:chgData name="군만두 맛있다" userId="88f4dfb63950bb32" providerId="LiveId" clId="{D73E29B5-CF15-4CB6-B07E-B53D70F04A10}" dt="2023-08-04T07:46:39.667" v="2"/>
        <pc:sldMkLst>
          <pc:docMk/>
          <pc:sldMk cId="3584199589" sldId="1459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447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17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689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317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330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169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141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22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186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306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55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1119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96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브살렐이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조각목으로 궤를 만들었으니 길이가 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너비가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높이가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897965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조각목으로 상을 만들었으니 길이가 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너비가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높이가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832785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순금으로 싸고 위쪽 가장자리로 돌아가며 금 테를 둘렀으며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568683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주위에 손바닥 넓이만한 턱을 만들고 그 턱 주위에 금으로 테를 만들었고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000217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상을 위하여 금 고리 넷을 부어 만들어 네 발 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모퉁이에 달았으니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488666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고리가 턱 곁에 있어서 상을 메는 채를 꿰게 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357405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조각목으로 상 멜 채를 만들어 금으로 쌌으며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829224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 위의 기구 곧 대접과 숟가락과 잔과 따르는 병을 순금으로 만들었더라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084352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순금으로 등잔대를 만들되 그것을 쳐서 만들었으니 그 밑판과 줄기와 잔과 꽃받침과 꽃이 그것과 한 덩이로 되었고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046098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 여섯이 그 곁에서 나왔으니 곧 등잔대의 세 가지는 저쪽으로 나왔고 등잔대의 세 가지는 이쪽으로 나왔으며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885998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이쪽 가지에 살구꽃 형상의 잔 셋과 꽃받침과 꽃이 있고 저쪽 가지에 살구꽃 형상의 잔 셋과 꽃받침과 꽃이 있어 등잔대에서 나온 가지 여섯이 그러하며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65559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순금으로 안팎을 싸고 위쪽 가장자리로 돌아가며 금 테를 만들었으며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4090929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등잔대 줄기에는 살구꽃 형상의 잔 넷과 꽃받침과 꽃이 있고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069751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등잔대에서 나온 가지 여섯을 위하여는 꽃받침이 있게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가지 아래에 한 꽃받침이 있어 줄기와 연결하였고 또 두 가지 아래에 한 꽃받침이 있어 줄기와 연결하였고 또 다시 두 가지 아래에 한 꽃받침이 있어 줄기와 연결되게 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434108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꽃받침과 가지들을 줄기와 연결하여 전부를 순금으로 쳐서 만들었으며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771942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등잔 일곱과 그 불 집게와 불 똥 그릇을 순금으로 만들었으니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205424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등잔대와 그 모든 기구는 순금 한 달란트로 만들었더라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381289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조각목으로 분향할 제단을 만들었으니 길이는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너비도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네모가 반듯하고 높이는 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규빗이며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뿔들이 제단과 연결되었으며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436417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제단 상면과 전후 좌우면과 그 뿔을 순금으로 싸고 주위에 금 테를 둘렀고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380689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테 아래 양쪽에 금 고리 둘을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그 양쪽에 만들어 제단을 메는 채를 꿰게 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305411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조각목으로 그 채를 만들어 금으로 쌌으며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640513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거룩한 관유와 향품으로 정결한 향을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향을 만드는 법대로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58419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금 고리 넷을 부어 만들어 네 발에 달았으니 곧 이쪽에 두 고리요 저쪽에 두 고리이며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21464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조각목으로 채를 만들어 금으로 싸고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39646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채를 궤 양쪽 고리에 꿰어 궤를 메게 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64798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순금으로 속죄소를 만들었으니 길이가 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너비가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207397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금으로 그룹 둘을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양쪽에 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만들었으되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563308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그룹은 이쪽 끝에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그룹은 저쪽 끝에 곧 속죄소와 한 덩이로 그 양쪽에 만들었으니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537282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그룹들이 그 날개를 높이 펴서 그 날개로 속죄소를 덮었으며 그 얼굴은 서로 대하여 속죄소를 향하였더라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22105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468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2024-10-02T10:36:14Z</dcterms:modified>
</cp:coreProperties>
</file>