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73F4E-D00B-9765-D0EB-BCAC1CD18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2C33D8-D3B4-4E69-8EED-F9B7700B9D9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25724-88BC-4CC5-9FE0-EFC84C56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5372C-18CA-8892-ACB3-86978B84D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79C4E-93D8-494C-8E91-0813864A1C6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12044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40276-D31C-4D4E-E004-C01177E68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B11AE7-68F5-426B-A529-46BB754E9C3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D4051-5334-CAF3-0991-635F7FEEF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810D2-CAC2-9E23-7DF2-0128D0EE5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3C2A0-E83F-4BC3-9846-694710FB5E2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5184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AC386-2CDF-4519-F934-600AC9E6A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DA59EC-7E53-442B-983D-C5617843C3B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3FB61-AA28-E06F-37C7-4598F06F2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D67A6-ED44-0B6B-34AF-4359A8710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A9562-E54A-49D0-B28A-C19E6D161B9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4027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814DD-0B3B-7E20-5A01-9C430AC57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0833FA-D1ED-4E46-9C9D-3FBD9EB21FA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ADFB8-D904-1A76-9411-B89E04FA2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00168-067D-D707-95D1-80B5DEC90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85B84-D1E5-4DF0-8F9D-D6507AD7DFE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093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5F2C1-4C63-5ABC-0980-826B7DD50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2B7C50-09D5-43BD-AA9C-38C895969A3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362FD-65D2-BC52-754A-2DDF5D735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88924-BE55-5866-A3D6-929F804ED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4F140-2F0E-4989-BE4E-6A1381BBC7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16431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39DC4A-15D7-27F9-E0C5-E0D7CC24A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00D929-B62A-4502-BFBB-DF8667F9E28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AFFE33F-46B7-9DF7-C8B2-A2F228CAA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F5AC1C-C5AD-147D-FB18-69D1CCF63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3FAAF-18ED-4A61-9AE7-10FF23EB1F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59697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4249D64-DD92-578D-551C-86E8970C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C2FBF3-A20B-4572-80AF-DC8459D8D31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03E63AB-F7A3-FED7-70DF-76DA05B72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389131E-487A-9BAC-6F2F-BD2712C4C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172F4-7394-470C-855A-D72CBD17A91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53339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22E7158-8C89-FA1A-C04C-F1FC7D936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1A8C9E-DE2A-43E6-BEF6-7A4534273F1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EC78FF8-B413-604A-67C2-873A7D6C0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16531FA-720D-9834-1340-C610D08A3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FBD68-A0CA-4CF2-AE58-17AD1934AA2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70823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05248CF-04E9-F8A8-F700-1870D459E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32193A-0D68-47F4-B765-142FF8FCF71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AF69BFC-4111-6487-3EF6-B56EF457F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F211FD8-244D-7452-7BA4-30AECF719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6D7FB-D3FA-472B-82AC-5A3CC985013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66833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348E44D-DF64-B532-A6E8-DA301ABD3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9ED2AF-DD72-41FA-B037-364E7EE75A0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1D73051-52D2-000C-1959-5A2D0703E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ED6ACD-CC38-DC15-B3B0-BD80972BC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99E02-7DFF-4397-AECA-8F06A428B31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51753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0B6E40-CE78-CCB7-C790-338B561FC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AB860-926F-44FB-BB0F-58389CB1064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D5335AB-2CD0-9B8A-77A5-F70C73212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54430C-A545-1881-3B17-72E1A82D8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B14A2-5777-49EB-B270-397A2F41D61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2736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881DFD1-3F3D-249E-3145-8ADDDFD708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16FA939-747A-38DA-6F89-1CE902B6ED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C7796-AB22-C83E-62F6-53511BEB36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A47F297-8AB3-4885-8EDF-8A1F32240B1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A364B-696F-8866-F4B6-DE7259643C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6A4EF-C8DC-D4E7-9570-36767A989D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8A81FD4-55A9-4E21-B410-F5E7B62AB43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D5DEC0F-92D5-61D2-F5E8-292BBF36B38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82508C45-4E3F-4BBE-8B68-DF5BF408A9B1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3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83BFCCC7-B71F-F730-1457-DFDCC9E72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F0FBFBC3-3DA3-959D-5D56-5450953859BB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7AEECDF-616A-0151-ACBD-EC8BF54200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7990007-6F2C-C6CB-5D5F-6BBC19F5AB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8AA4B149-DC98-1DFA-2FFD-30620F09A792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94210DC-0F10-7E56-E9F0-AF04890661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0A0A4B5-C667-26AA-4506-DE09777CBC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E24EEEA2-8267-EE09-D20E-855AA109A3C1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2BE4E53C-2047-4CDB-6DB7-49648FE91E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DFD4EF4-8B7C-0250-2101-E0D8007954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080CF36D-FD59-CE59-3C7B-EA5DFD14D961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45C170C9-C8E4-FC5A-7208-5381B6D045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1FDE418-A735-EB3E-42B8-8A0E277444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C77EC41B-11FE-17C4-91F1-EA5AC5732E1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DBD629D7-49A6-0587-E25D-6A97930D23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3750EC1F-C879-5C86-9198-E4B91A2A1B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87CB8E5E-E74C-8492-AB45-B6AE2FFA6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A8892390-26B7-0D55-A301-7F7E436203B7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0612067-5E00-2667-5BAD-5D7B4BDD06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7861D68-334A-0F99-C5AE-B54B78D135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03046356-CAFC-C998-C6C9-74E8D7DF4BD9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57090A6-5AAC-1DCC-64AE-386A5A1623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DF2223D-C013-770D-87A9-4FAA0879B2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7B4ECE40-AD1D-E7E0-74F8-1849F39CA1F1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64395ACA-4BE6-91EA-D942-00233B1DB5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0B7CF22-7C14-12F0-FB5C-620F7A1E57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B0871776-54AB-2413-1693-2EB22C94EA09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93D39F18-E325-A7E2-302A-74FF2EF38F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A14888E-5DBA-510D-9803-BFAC9E5D20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3F09DFFD-EE84-3B99-4FD9-E45A6AF5E35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36FB91A9-999E-07AD-9B4B-BB7628E3E8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7873C662-2E31-2A52-FCEB-FE46F0E68D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>
            <a:extLst>
              <a:ext uri="{FF2B5EF4-FFF2-40B4-BE49-F238E27FC236}">
                <a16:creationId xmlns:a16="http://schemas.microsoft.com/office/drawing/2014/main" id="{73FB9E44-7E2F-3732-8858-1102A38BF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5">
            <a:extLst>
              <a:ext uri="{FF2B5EF4-FFF2-40B4-BE49-F238E27FC236}">
                <a16:creationId xmlns:a16="http://schemas.microsoft.com/office/drawing/2014/main" id="{6C027DAF-87CD-0044-E62F-E0C5298F5AF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230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674AD28-CFD4-4793-AC7F-6210A19C96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76FEF20-F4F1-4B4E-1519-EE84BE32C4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8">
            <a:extLst>
              <a:ext uri="{FF2B5EF4-FFF2-40B4-BE49-F238E27FC236}">
                <a16:creationId xmlns:a16="http://schemas.microsoft.com/office/drawing/2014/main" id="{F9A07D1F-9774-9086-3A74-70D2FDDA951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230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1F6E632-57DD-C1C4-24D3-344124A483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A27B520-8510-8938-0AC6-D8C6038856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11">
            <a:extLst>
              <a:ext uri="{FF2B5EF4-FFF2-40B4-BE49-F238E27FC236}">
                <a16:creationId xmlns:a16="http://schemas.microsoft.com/office/drawing/2014/main" id="{6340D6A0-7741-4034-5077-F3144C8B438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2300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13E03E77-D69B-687E-5BE7-DBBB119A2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8408A6F-2E0C-7DE0-6A24-C404560A32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4">
            <a:extLst>
              <a:ext uri="{FF2B5EF4-FFF2-40B4-BE49-F238E27FC236}">
                <a16:creationId xmlns:a16="http://schemas.microsoft.com/office/drawing/2014/main" id="{B1F8D5D8-174F-0989-F706-F662AD70239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2298" name="Picture 15">
              <a:extLst>
                <a:ext uri="{FF2B5EF4-FFF2-40B4-BE49-F238E27FC236}">
                  <a16:creationId xmlns:a16="http://schemas.microsoft.com/office/drawing/2014/main" id="{AA517ED7-CD7E-9B7B-0D7E-B46911CA91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F6461B3-F92D-3C69-443E-DE2590BFA3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2295" name="Group 17">
            <a:extLst>
              <a:ext uri="{FF2B5EF4-FFF2-40B4-BE49-F238E27FC236}">
                <a16:creationId xmlns:a16="http://schemas.microsoft.com/office/drawing/2014/main" id="{DDFE0403-D044-F3F1-B60A-1DBE3F2EE7F3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229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A9402CF7-0553-39F1-B2A6-A35B576E36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15497BBC-4A2F-0AD4-28DB-1D36B425EF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>
            <a:extLst>
              <a:ext uri="{FF2B5EF4-FFF2-40B4-BE49-F238E27FC236}">
                <a16:creationId xmlns:a16="http://schemas.microsoft.com/office/drawing/2014/main" id="{ADFF1A25-8E0C-D61E-5BDD-BEA86426E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5">
            <a:extLst>
              <a:ext uri="{FF2B5EF4-FFF2-40B4-BE49-F238E27FC236}">
                <a16:creationId xmlns:a16="http://schemas.microsoft.com/office/drawing/2014/main" id="{70E529D8-4D26-C447-101E-895FE1C5E69C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332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6BC07B2-BABF-1BBF-CA8C-AB6D791FED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F09B3E4-5DC1-10E5-AEB5-6C09C2D288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8">
            <a:extLst>
              <a:ext uri="{FF2B5EF4-FFF2-40B4-BE49-F238E27FC236}">
                <a16:creationId xmlns:a16="http://schemas.microsoft.com/office/drawing/2014/main" id="{9557DBCA-204E-9786-B5A0-8BB080D0BE7E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332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0044817-AFA7-8988-B7AF-F0B279D7C6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7F96754-86AD-47D4-E327-4E25507436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11">
            <a:extLst>
              <a:ext uri="{FF2B5EF4-FFF2-40B4-BE49-F238E27FC236}">
                <a16:creationId xmlns:a16="http://schemas.microsoft.com/office/drawing/2014/main" id="{F7E45BF5-283F-B351-B1AA-CC1B62C7EA98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3324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74DCC12D-E151-26A8-DEDC-6FA4414A9C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DA8A0A0-8567-246C-4D76-B189524E6E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4">
            <a:extLst>
              <a:ext uri="{FF2B5EF4-FFF2-40B4-BE49-F238E27FC236}">
                <a16:creationId xmlns:a16="http://schemas.microsoft.com/office/drawing/2014/main" id="{99481B27-F4B6-1785-9D76-5048DF2BE26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3322" name="Picture 15">
              <a:extLst>
                <a:ext uri="{FF2B5EF4-FFF2-40B4-BE49-F238E27FC236}">
                  <a16:creationId xmlns:a16="http://schemas.microsoft.com/office/drawing/2014/main" id="{F16361C8-D5E2-45F0-7E8D-D35EA3A5F5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809BDAD7-7B7C-024C-7B04-6F5FCF0E23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3319" name="Group 17">
            <a:extLst>
              <a:ext uri="{FF2B5EF4-FFF2-40B4-BE49-F238E27FC236}">
                <a16:creationId xmlns:a16="http://schemas.microsoft.com/office/drawing/2014/main" id="{E7220C2B-1D1F-2D2F-4341-6096966E43D8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332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D1344C7-5F8D-BBC3-AA90-50947795E9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998D4B47-8D57-8E35-40A5-64C9EBCFB6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C31CA65B-7CD1-E0C5-467E-829C82A83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20">
            <a:extLst>
              <a:ext uri="{FF2B5EF4-FFF2-40B4-BE49-F238E27FC236}">
                <a16:creationId xmlns:a16="http://schemas.microsoft.com/office/drawing/2014/main" id="{21FD4AC6-E3C3-4886-529A-D2210E95139B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4352" name="Picture 21">
              <a:hlinkClick r:id="rId4" action="ppaction://hlinksldjump"/>
              <a:extLst>
                <a:ext uri="{FF2B5EF4-FFF2-40B4-BE49-F238E27FC236}">
                  <a16:creationId xmlns:a16="http://schemas.microsoft.com/office/drawing/2014/main" id="{C88F633F-A95A-9946-0D14-40ABA5CD63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3" name="Text Box 22">
              <a:hlinkClick r:id="rId6" action="ppaction://hlinksldjump"/>
              <a:extLst>
                <a:ext uri="{FF2B5EF4-FFF2-40B4-BE49-F238E27FC236}">
                  <a16:creationId xmlns:a16="http://schemas.microsoft.com/office/drawing/2014/main" id="{891C1098-EDAF-C06F-70A7-1E304215D8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23">
            <a:extLst>
              <a:ext uri="{FF2B5EF4-FFF2-40B4-BE49-F238E27FC236}">
                <a16:creationId xmlns:a16="http://schemas.microsoft.com/office/drawing/2014/main" id="{5CB980B6-1C05-7E49-6F94-CD8D70B90AD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4350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FC3372F8-2C29-C198-344D-251356C4A8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1" name="Text Box 25">
              <a:hlinkClick r:id="rId4" action="ppaction://hlinksldjump"/>
              <a:extLst>
                <a:ext uri="{FF2B5EF4-FFF2-40B4-BE49-F238E27FC236}">
                  <a16:creationId xmlns:a16="http://schemas.microsoft.com/office/drawing/2014/main" id="{0A2251C2-C698-076F-3E57-2E18963B79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26">
            <a:extLst>
              <a:ext uri="{FF2B5EF4-FFF2-40B4-BE49-F238E27FC236}">
                <a16:creationId xmlns:a16="http://schemas.microsoft.com/office/drawing/2014/main" id="{E0246FC9-F478-60BE-2398-DB0430EFBA02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4348" name="Picture 27">
              <a:hlinkClick r:id="rId8" action="ppaction://hlinksldjump"/>
              <a:extLst>
                <a:ext uri="{FF2B5EF4-FFF2-40B4-BE49-F238E27FC236}">
                  <a16:creationId xmlns:a16="http://schemas.microsoft.com/office/drawing/2014/main" id="{71083156-123A-7C00-688B-497ADEC6C9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F4C08042-B658-E3B4-030C-6F2D964DF8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29">
            <a:extLst>
              <a:ext uri="{FF2B5EF4-FFF2-40B4-BE49-F238E27FC236}">
                <a16:creationId xmlns:a16="http://schemas.microsoft.com/office/drawing/2014/main" id="{B68AB7B4-1313-39D0-3FAA-6AB7D296545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4346" name="Picture 30">
              <a:extLst>
                <a:ext uri="{FF2B5EF4-FFF2-40B4-BE49-F238E27FC236}">
                  <a16:creationId xmlns:a16="http://schemas.microsoft.com/office/drawing/2014/main" id="{691F9AE9-7BC7-C794-3856-52A250E6C7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7" name="Text Box 31">
              <a:hlinkClick r:id="rId10" action="ppaction://hlinksldjump"/>
              <a:extLst>
                <a:ext uri="{FF2B5EF4-FFF2-40B4-BE49-F238E27FC236}">
                  <a16:creationId xmlns:a16="http://schemas.microsoft.com/office/drawing/2014/main" id="{53B25047-4631-EF83-75F8-EE8350AB2C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4343" name="Group 32">
            <a:extLst>
              <a:ext uri="{FF2B5EF4-FFF2-40B4-BE49-F238E27FC236}">
                <a16:creationId xmlns:a16="http://schemas.microsoft.com/office/drawing/2014/main" id="{C9D33A3F-6968-E481-0664-3B35F2F4B658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4344" name="Picture 33">
              <a:hlinkClick r:id="rId4" action="ppaction://hlinksldjump"/>
              <a:extLst>
                <a:ext uri="{FF2B5EF4-FFF2-40B4-BE49-F238E27FC236}">
                  <a16:creationId xmlns:a16="http://schemas.microsoft.com/office/drawing/2014/main" id="{39352556-E582-B815-716D-9A077C0C23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5" name="Text Box 34">
              <a:hlinkClick r:id="rId11" action="ppaction://hlinksldjump"/>
              <a:extLst>
                <a:ext uri="{FF2B5EF4-FFF2-40B4-BE49-F238E27FC236}">
                  <a16:creationId xmlns:a16="http://schemas.microsoft.com/office/drawing/2014/main" id="{966C6C44-2054-F586-039D-3F55AF56E3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>
            <a:extLst>
              <a:ext uri="{FF2B5EF4-FFF2-40B4-BE49-F238E27FC236}">
                <a16:creationId xmlns:a16="http://schemas.microsoft.com/office/drawing/2014/main" id="{892BC45F-3459-BDD5-EB42-9CF9B8E53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6">
            <a:extLst>
              <a:ext uri="{FF2B5EF4-FFF2-40B4-BE49-F238E27FC236}">
                <a16:creationId xmlns:a16="http://schemas.microsoft.com/office/drawing/2014/main" id="{4D202E1F-4E50-C546-7BA0-13F22B4012A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5376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0D7694C-A044-63DE-C34C-214495AC26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7" name="Text Box 8">
              <a:hlinkClick r:id="rId6" action="ppaction://hlinksldjump"/>
              <a:extLst>
                <a:ext uri="{FF2B5EF4-FFF2-40B4-BE49-F238E27FC236}">
                  <a16:creationId xmlns:a16="http://schemas.microsoft.com/office/drawing/2014/main" id="{F3BF184E-2182-3E05-8641-69162C544F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9">
            <a:extLst>
              <a:ext uri="{FF2B5EF4-FFF2-40B4-BE49-F238E27FC236}">
                <a16:creationId xmlns:a16="http://schemas.microsoft.com/office/drawing/2014/main" id="{C462C2DB-5C7C-5379-E0C2-DB7E0F02518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5374" name="Picture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40D77A66-A68B-CC2F-5703-DA36ED0C2A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5" name="Text Box 11">
              <a:hlinkClick r:id="rId4" action="ppaction://hlinksldjump"/>
              <a:extLst>
                <a:ext uri="{FF2B5EF4-FFF2-40B4-BE49-F238E27FC236}">
                  <a16:creationId xmlns:a16="http://schemas.microsoft.com/office/drawing/2014/main" id="{44004613-9521-82FB-19FB-FC9F61535B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2">
            <a:extLst>
              <a:ext uri="{FF2B5EF4-FFF2-40B4-BE49-F238E27FC236}">
                <a16:creationId xmlns:a16="http://schemas.microsoft.com/office/drawing/2014/main" id="{E2692A10-1B78-DC68-01AA-9BFD6C3A42B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5372" name="Picture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DCEFB17D-91B2-EA9E-DB79-73BFDBC041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3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6649C0EB-0490-B490-FD70-98767B1D10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5">
            <a:extLst>
              <a:ext uri="{FF2B5EF4-FFF2-40B4-BE49-F238E27FC236}">
                <a16:creationId xmlns:a16="http://schemas.microsoft.com/office/drawing/2014/main" id="{AF1CFB57-1F6E-C766-CBC9-62ABAB26EE5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5370" name="Picture 16">
              <a:extLst>
                <a:ext uri="{FF2B5EF4-FFF2-40B4-BE49-F238E27FC236}">
                  <a16:creationId xmlns:a16="http://schemas.microsoft.com/office/drawing/2014/main" id="{66D32F05-B6B5-FADC-F871-1F564B00CF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1" name="Text Box 17">
              <a:hlinkClick r:id="rId10" action="ppaction://hlinksldjump"/>
              <a:extLst>
                <a:ext uri="{FF2B5EF4-FFF2-40B4-BE49-F238E27FC236}">
                  <a16:creationId xmlns:a16="http://schemas.microsoft.com/office/drawing/2014/main" id="{368150CE-4E15-DB06-CF4D-EBF00B01A6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5367" name="Group 18">
            <a:extLst>
              <a:ext uri="{FF2B5EF4-FFF2-40B4-BE49-F238E27FC236}">
                <a16:creationId xmlns:a16="http://schemas.microsoft.com/office/drawing/2014/main" id="{4C20FDCD-1920-8B2E-4C79-76D602919E06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5368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44BD32E7-3568-D2F6-E27F-DF6BCB5D50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9" name="Text Box 20">
              <a:hlinkClick r:id="rId11" action="ppaction://hlinksldjump"/>
              <a:extLst>
                <a:ext uri="{FF2B5EF4-FFF2-40B4-BE49-F238E27FC236}">
                  <a16:creationId xmlns:a16="http://schemas.microsoft.com/office/drawing/2014/main" id="{5BC7C6A6-5725-88E0-1C84-AC4CF698C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>
            <a:extLst>
              <a:ext uri="{FF2B5EF4-FFF2-40B4-BE49-F238E27FC236}">
                <a16:creationId xmlns:a16="http://schemas.microsoft.com/office/drawing/2014/main" id="{39B679FC-BC5A-DAD0-08B7-FAF4A3AEE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5">
            <a:extLst>
              <a:ext uri="{FF2B5EF4-FFF2-40B4-BE49-F238E27FC236}">
                <a16:creationId xmlns:a16="http://schemas.microsoft.com/office/drawing/2014/main" id="{EFEA39EE-9995-0C1B-607F-5A76E9FFE63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640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7EF9736-BBDA-C5BE-E60E-58EC14C50C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27656E0-C2B1-2DC0-5F0B-17C32B6137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8">
            <a:extLst>
              <a:ext uri="{FF2B5EF4-FFF2-40B4-BE49-F238E27FC236}">
                <a16:creationId xmlns:a16="http://schemas.microsoft.com/office/drawing/2014/main" id="{CEAE84A2-E082-6128-FD3E-B39F5A5A3DF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639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99AF309-CE80-B237-C5C0-B23864DF0B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C7509C5-ADEA-AB50-17BB-F7CA409902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11">
            <a:extLst>
              <a:ext uri="{FF2B5EF4-FFF2-40B4-BE49-F238E27FC236}">
                <a16:creationId xmlns:a16="http://schemas.microsoft.com/office/drawing/2014/main" id="{3CA6F524-6007-0009-094A-F3BC0F908448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6396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F2971218-28F6-0983-0141-D7FF83005B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54A404E-BA48-5DE8-0DA1-A3F6C80576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4">
            <a:extLst>
              <a:ext uri="{FF2B5EF4-FFF2-40B4-BE49-F238E27FC236}">
                <a16:creationId xmlns:a16="http://schemas.microsoft.com/office/drawing/2014/main" id="{CE1BD54B-208A-C1DE-4A52-1344E1B64C3E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6394" name="Picture 15">
              <a:extLst>
                <a:ext uri="{FF2B5EF4-FFF2-40B4-BE49-F238E27FC236}">
                  <a16:creationId xmlns:a16="http://schemas.microsoft.com/office/drawing/2014/main" id="{C31CFA7F-5427-1869-8A68-925084A2F9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4336FD1-C93E-BF2A-8888-1134AEEFF4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6391" name="Group 17">
            <a:extLst>
              <a:ext uri="{FF2B5EF4-FFF2-40B4-BE49-F238E27FC236}">
                <a16:creationId xmlns:a16="http://schemas.microsoft.com/office/drawing/2014/main" id="{1FB9E754-A17D-57D0-59B8-6615EAB8EE8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639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30A2FFE1-EE6D-95D1-FF0C-9E11513BC2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3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F79289BA-25BE-B0DC-A673-A95E9CA3CF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59A796BB-0EA0-3BF9-4010-578A730A9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E1DFC1A6-82ED-B1D4-A676-A86744E97B8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2778D4B-EBDF-D8AB-056B-0F8281BF45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685BCF7-4D0B-5D56-EF8D-7761F28D81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AB25C73-CD7B-8D5D-6E18-3208D12734A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A8C890A-0B41-CFEB-8F74-5FE5A6B5F2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E661322-8A93-50E1-10F2-E2CCCA68F0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FD52341-443E-827C-6E19-563F193746E1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ABA8217B-9CEA-2E99-696E-E97AA207D1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05D62EE-C2ED-B914-FAEE-17410AC996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E5BEA6E7-738C-D712-D1B3-D796538986A1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795C4880-1252-9893-24F4-F59DC106F5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F6F8066-E606-2AB1-0360-43FAE45C5A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132602CC-D54C-D70D-D56C-E60B457C1336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6B96ADAD-C807-718A-01A4-94F961BA62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3269DD9E-605F-FC14-7E45-3E41BE1955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C7B70A72-5685-D41E-52DE-868E49F2D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B8842AE2-2421-D229-926C-6BA6CA98577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7FEC09F-725D-E1FB-39A7-81BD0DB5A2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BC71BAB-7CDC-9D8F-D263-53F1F039AD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5FD8685-A940-0E16-2A2B-40D3BE96890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2485306-82AE-606C-A2E6-91DCA05C3E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FB935420-90FC-E823-739D-AE3F6BF1EE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0A8F8A4-DBF3-F880-B00A-75D8F62EDB3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BE50E356-561E-F952-B824-AA3A7DA610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5864881-5DDC-51AC-4BE2-CB70B6294E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A8C28443-3C9E-51EC-272B-FFF5DF5766B5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ADCB376E-979C-8AD3-15C5-137BA0CCB1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C7DEE68-D69E-6207-4759-8572338620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1A70B983-7D59-5D43-B121-BE0CE7A7AC6F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54C10DC-69BC-9D0B-577F-EC0A6C997C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48D7FDEE-0772-83C7-6BF7-4271B84EA9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38F20580-57CE-BBFB-6FA6-710698FCD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0EF84C6C-14D6-3DAA-2365-EEC38AD607A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80603B7-57FF-C8CE-7B5D-EDDB60A2D1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668EE6F-F580-A8E0-52C2-00770A8BB0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8E66A194-FDAD-388A-2E97-D9C34363C00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C2C14D7-FA3E-13DF-78C7-F7E5C49140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1DE9CBB-682E-FAC6-1F65-4919C34229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4F3C52D-2F2A-FFBF-000A-23E5191D83C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B6A1F57D-7F96-0A15-D90B-5F463B197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DCD9249-CA7A-0203-19E4-AADC863F3E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A97249C9-160C-D3F5-15CB-7ABE56D94E3E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A705C593-BCB9-0626-670F-0CA764E120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EF68A6E-EFB9-B1ED-1890-6BA397EF27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E8CA3B26-1BAC-9CDE-BB76-8F9F8F469F1F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FC3CBE9-BF4E-68CB-78BF-EAD89A6BB8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9A9F4523-8E92-A532-7699-74D0CE7FC0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561E4AED-C56B-56BB-9931-D8E521532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995FE29-3840-D64D-3886-2214FFE11367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0B74F19-406A-5176-6BC0-EFA3C04770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46F36DB-3F7A-EF69-CEEC-2D68297A9F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E11BE7A7-D7CB-2CFA-E3FF-1914018AB13E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3A5BEAB-C66A-D7A6-B221-25516750B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5BCD45E-8DB5-8915-746C-53F27B0825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2BBC52B-59FB-809B-44B7-4D4C9125F2C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B8407EC-068C-ECBE-2FAF-51F3CFED37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1D6138B-8527-C993-EEE6-32CDB97375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0613271B-6B8A-1B37-135E-1D6AC5877EC9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A8D2C068-ADE5-EEE3-E05D-A76404C316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7FC5656-5B3A-7B28-3726-50E89088DA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E52B2BC6-8F87-8CD0-D902-97E05B4BDFE9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83106817-2E9C-9290-DD52-E634E07D67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242CD6B3-EDE6-295B-2F7F-110A4D158E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059D758C-C43F-FB81-DEAB-73CE9D00B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8C43177E-9D7E-364E-4B18-2361C493A496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ED6CABF-B574-E14C-3FFB-C9E04B3C89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20CE389-46B5-700C-8145-86455B9C93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40BA4FF2-923A-EEB7-5C07-A0337779299F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EA390F4-682D-22D2-EB94-5FADC0082F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89EF4C14-BD28-C3AB-33B8-FF7BD63BC8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5CD8DD9E-2615-2D7C-4469-0DA48C18E13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4A2252E8-EFA9-4123-11FE-38247A658A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CBE02C8E-E35A-C0EE-046E-7B87A94660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8D1E7D9B-F372-86E4-83EA-905D92A45815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5">
              <a:extLst>
                <a:ext uri="{FF2B5EF4-FFF2-40B4-BE49-F238E27FC236}">
                  <a16:creationId xmlns:a16="http://schemas.microsoft.com/office/drawing/2014/main" id="{FA007D33-2494-B503-8E55-D70DC68C61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3284C61-FC33-7808-C1B2-29D2C5B90D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65975056-F5D0-EC7D-4AC1-3F52AEF44B12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9D3C4B6-9B20-24AB-286A-76165F3D57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45130D30-9CD2-1520-9ABD-2D922E742F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>
            <a:extLst>
              <a:ext uri="{FF2B5EF4-FFF2-40B4-BE49-F238E27FC236}">
                <a16:creationId xmlns:a16="http://schemas.microsoft.com/office/drawing/2014/main" id="{9A33AE59-2E40-D46A-F979-7A1F8CDF3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6">
            <a:extLst>
              <a:ext uri="{FF2B5EF4-FFF2-40B4-BE49-F238E27FC236}">
                <a16:creationId xmlns:a16="http://schemas.microsoft.com/office/drawing/2014/main" id="{14461D6F-7983-A7A4-5534-3525D7A7B85D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FE4A18F-074B-3411-887C-494B392173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8">
              <a:hlinkClick r:id="rId6" action="ppaction://hlinksldjump"/>
              <a:extLst>
                <a:ext uri="{FF2B5EF4-FFF2-40B4-BE49-F238E27FC236}">
                  <a16:creationId xmlns:a16="http://schemas.microsoft.com/office/drawing/2014/main" id="{38668B59-E854-B563-C35C-90E49D1496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9">
            <a:extLst>
              <a:ext uri="{FF2B5EF4-FFF2-40B4-BE49-F238E27FC236}">
                <a16:creationId xmlns:a16="http://schemas.microsoft.com/office/drawing/2014/main" id="{988B0E3F-9F47-C66F-A56C-FE0E2BB755D9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46D0000A-4AD8-61B4-CD97-92DD7DDDDE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1">
              <a:hlinkClick r:id="rId4" action="ppaction://hlinksldjump"/>
              <a:extLst>
                <a:ext uri="{FF2B5EF4-FFF2-40B4-BE49-F238E27FC236}">
                  <a16:creationId xmlns:a16="http://schemas.microsoft.com/office/drawing/2014/main" id="{21E37E8F-E165-6688-3B43-8EEB490EF2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2">
            <a:extLst>
              <a:ext uri="{FF2B5EF4-FFF2-40B4-BE49-F238E27FC236}">
                <a16:creationId xmlns:a16="http://schemas.microsoft.com/office/drawing/2014/main" id="{134DFC3F-89B8-AE00-AC23-61A96343C05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93B5BF9-DCEF-50E5-8CB1-42D391D44C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F02E3805-F830-1DBB-D479-CF5BB50B08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5">
            <a:extLst>
              <a:ext uri="{FF2B5EF4-FFF2-40B4-BE49-F238E27FC236}">
                <a16:creationId xmlns:a16="http://schemas.microsoft.com/office/drawing/2014/main" id="{75204A23-57CD-B471-08AA-40935B4D0AB4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6">
              <a:extLst>
                <a:ext uri="{FF2B5EF4-FFF2-40B4-BE49-F238E27FC236}">
                  <a16:creationId xmlns:a16="http://schemas.microsoft.com/office/drawing/2014/main" id="{9C90CFB3-1DDB-5855-1E97-7D48FCAA3F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7">
              <a:hlinkClick r:id="rId10" action="ppaction://hlinksldjump"/>
              <a:extLst>
                <a:ext uri="{FF2B5EF4-FFF2-40B4-BE49-F238E27FC236}">
                  <a16:creationId xmlns:a16="http://schemas.microsoft.com/office/drawing/2014/main" id="{4CAA4FC1-4A1C-D8DF-628B-3EB440C239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8">
            <a:extLst>
              <a:ext uri="{FF2B5EF4-FFF2-40B4-BE49-F238E27FC236}">
                <a16:creationId xmlns:a16="http://schemas.microsoft.com/office/drawing/2014/main" id="{F1A649EB-9594-75F9-FED8-E91DD9C780E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B6BF0172-7EB1-494D-9C79-21E914169D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20">
              <a:hlinkClick r:id="rId11" action="ppaction://hlinksldjump"/>
              <a:extLst>
                <a:ext uri="{FF2B5EF4-FFF2-40B4-BE49-F238E27FC236}">
                  <a16:creationId xmlns:a16="http://schemas.microsoft.com/office/drawing/2014/main" id="{695CBCB6-5982-11D7-694F-0457266988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E8B4E23C-95C2-EDB2-0188-E56EBF2C1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7110F078-0B9D-2E3E-EAE5-E72569E14E1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BEA99E8-4E91-5F96-569D-AB4A11DB6A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E8BEA59-FF80-FADC-8ED9-EAACD46D18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F6A20095-2B0D-04C4-C767-51A17599E8B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C6DE650-D0DC-D8CA-312D-6D986C045E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F2F58AFF-AB1E-1190-174C-2381E85A24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1A9977E5-907E-A53F-AD8B-801C1A4F5E5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972CF18A-3E8C-93D5-94D6-944819656A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C9324C90-1D5D-5EB3-9143-6725FFE417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8C470AF2-E8A4-EED3-E926-A6E8DD38F6D9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5">
              <a:extLst>
                <a:ext uri="{FF2B5EF4-FFF2-40B4-BE49-F238E27FC236}">
                  <a16:creationId xmlns:a16="http://schemas.microsoft.com/office/drawing/2014/main" id="{48B5F987-E5F0-3C22-CA95-49CC61598A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082145D-C73A-B2EE-3A4A-04249288FB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C51FB7CB-DD97-0F42-7995-B9DE765903F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71FEC9EC-234F-8897-C4FE-496D041E43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2D59369E-9D16-473D-44BF-70F90ED25C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4F77D20F-7375-CE19-7FAE-E5715308B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5B59DE6A-D71E-C363-9970-A5824E68CD1F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4E28FD4-7CE8-E3B2-74E6-87C3047828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F6AD787-57A8-68CD-C6D1-9C328266C2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674D46C3-960A-C7A7-C7D7-D1BEE6A57B3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6E31A6F-2E24-0715-9AE7-EB7B844251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2DB2360-9C9E-D316-51B6-0D350BE627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3C3DDB79-5C4B-58A9-97F9-67A1F78175CA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3E977FE9-A6C9-1BCA-F571-BF86C7D6F8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6817FE1-1902-0ED2-E357-4557E2CA99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05A6A7DB-C911-BED7-86DD-42ED32274349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15158F72-D9A4-F88E-928B-62A35DE0FF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4701958-4BF6-E3A8-3C56-971EBAF103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6B396C26-4CDF-2608-6704-DAC3F52C8ED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323F75DE-73E6-93BA-5D0F-DA43E7E4B2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11" action="ppaction://hlinksldjump"/>
              <a:extLst>
                <a:ext uri="{FF2B5EF4-FFF2-40B4-BE49-F238E27FC236}">
                  <a16:creationId xmlns:a16="http://schemas.microsoft.com/office/drawing/2014/main" id="{F93B8BFB-04B9-59A5-8D11-125FD66CA6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75</Words>
  <Application>Microsoft Office PowerPoint</Application>
  <PresentationFormat>와이드스크린</PresentationFormat>
  <Paragraphs>75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1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2009-01-14T15:32:42Z</dcterms:created>
  <dcterms:modified xsi:type="dcterms:W3CDTF">2025-01-08T07:44:43Z</dcterms:modified>
</cp:coreProperties>
</file>