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10"/>
  </p:notesMasterIdLst>
  <p:sldIdLst>
    <p:sldId id="286" r:id="rId2"/>
    <p:sldId id="297" r:id="rId3"/>
    <p:sldId id="298" r:id="rId4"/>
    <p:sldId id="290" r:id="rId5"/>
    <p:sldId id="293" r:id="rId6"/>
    <p:sldId id="294" r:id="rId7"/>
    <p:sldId id="295" r:id="rId8"/>
    <p:sldId id="296" r:id="rId9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D6EE9A"/>
    <a:srgbClr val="D6FB5F"/>
    <a:srgbClr val="AFDC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5619C-A91E-4F21-9EB8-1D82D7D51475}" type="doc">
      <dgm:prSet loTypeId="urn:microsoft.com/office/officeart/2005/8/layout/chevron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1F66FB-D90E-4158-BBCC-CF1C1FE41757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kumimoji="1" lang="ar-JO" sz="1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r>
            <a:rPr kumimoji="1" lang="ar-JO" sz="3200" b="1" dirty="0" smtClean="0">
              <a:solidFill>
                <a:srgbClr val="FFFF00"/>
              </a:solidFill>
              <a:latin typeface="Times New Roman" pitchFamily="18" charset="0"/>
              <a:ea typeface="+mn-ea"/>
              <a:cs typeface="Times New Roman" pitchFamily="18" charset="0"/>
            </a:rPr>
            <a:t>العدالة</a:t>
          </a:r>
          <a:endParaRPr lang="en-US" sz="3200" dirty="0">
            <a:solidFill>
              <a:srgbClr val="FFFF00"/>
            </a:solidFill>
          </a:endParaRPr>
        </a:p>
      </dgm:t>
    </dgm:pt>
    <dgm:pt modelId="{1A123BC4-3695-40AD-81C6-AB8538FAC5A5}" type="parTrans" cxnId="{069560E2-5730-4526-8B46-48BC580E9296}">
      <dgm:prSet/>
      <dgm:spPr/>
      <dgm:t>
        <a:bodyPr/>
        <a:lstStyle/>
        <a:p>
          <a:pPr rtl="1"/>
          <a:endParaRPr lang="en-US"/>
        </a:p>
      </dgm:t>
    </dgm:pt>
    <dgm:pt modelId="{3E4DABC3-0627-4515-9D20-BCD3C774B0ED}" type="sibTrans" cxnId="{069560E2-5730-4526-8B46-48BC580E9296}">
      <dgm:prSet/>
      <dgm:spPr/>
      <dgm:t>
        <a:bodyPr/>
        <a:lstStyle/>
        <a:p>
          <a:pPr rtl="1"/>
          <a:endParaRPr lang="en-US"/>
        </a:p>
      </dgm:t>
    </dgm:pt>
    <dgm:pt modelId="{40571500-F275-4745-B4E4-78D103F350DA}">
      <dgm:prSet phldrT="[Text]"/>
      <dgm:spPr/>
      <dgm:t>
        <a:bodyPr/>
        <a:lstStyle/>
        <a:p>
          <a:pPr rtl="1"/>
          <a:r>
            <a:rPr kumimoji="1" lang="ar-JO" b="1" dirty="0" smtClean="0">
              <a:latin typeface="Times New Roman" pitchFamily="18" charset="0"/>
              <a:ea typeface="+mn-ea"/>
              <a:cs typeface="Times New Roman" pitchFamily="18" charset="0"/>
            </a:rPr>
            <a:t>يتطلب التميز في تعليم الرياضيات توافر العدالة؛ توقعات عالية ودعمًا قويًا</a:t>
          </a:r>
          <a:r>
            <a:rPr kumimoji="1" lang="ar-SA" b="1" dirty="0" smtClean="0">
              <a:latin typeface="Times New Roman" pitchFamily="18" charset="0"/>
              <a:ea typeface="+mn-ea"/>
              <a:cs typeface="Times New Roman" pitchFamily="18" charset="0"/>
            </a:rPr>
            <a:t> للطلاب </a:t>
          </a:r>
          <a:r>
            <a:rPr kumimoji="1" lang="ar-JO" b="1" dirty="0" smtClean="0">
              <a:latin typeface="Times New Roman" pitchFamily="18" charset="0"/>
              <a:ea typeface="+mn-ea"/>
              <a:cs typeface="Times New Roman" pitchFamily="18" charset="0"/>
            </a:rPr>
            <a:t>جميعهم</a:t>
          </a:r>
          <a:endParaRPr lang="en-US" dirty="0"/>
        </a:p>
      </dgm:t>
    </dgm:pt>
    <dgm:pt modelId="{A298D056-69EE-489C-A7B4-3D9C57F2A3E6}" type="parTrans" cxnId="{A6E08BD3-12C4-46DC-896C-86F504768875}">
      <dgm:prSet/>
      <dgm:spPr/>
      <dgm:t>
        <a:bodyPr/>
        <a:lstStyle/>
        <a:p>
          <a:pPr rtl="1"/>
          <a:endParaRPr lang="en-US"/>
        </a:p>
      </dgm:t>
    </dgm:pt>
    <dgm:pt modelId="{455CC062-B70D-4751-A3A2-ABBA2B827EE1}" type="sibTrans" cxnId="{A6E08BD3-12C4-46DC-896C-86F504768875}">
      <dgm:prSet/>
      <dgm:spPr/>
      <dgm:t>
        <a:bodyPr/>
        <a:lstStyle/>
        <a:p>
          <a:pPr rtl="1"/>
          <a:endParaRPr lang="en-US"/>
        </a:p>
      </dgm:t>
    </dgm:pt>
    <dgm:pt modelId="{3DB34D7F-FD0C-4403-9B70-56768D75ECAA}">
      <dgm:prSet phldrT="[Text]"/>
      <dgm:spPr>
        <a:solidFill>
          <a:srgbClr val="00863D"/>
        </a:solidFill>
      </dgm:spPr>
      <dgm:t>
        <a:bodyPr/>
        <a:lstStyle/>
        <a:p>
          <a:pPr rtl="1"/>
          <a:r>
            <a:rPr lang="ar-JO" b="1" dirty="0" smtClean="0">
              <a:solidFill>
                <a:srgbClr val="FFFF00"/>
              </a:solidFill>
            </a:rPr>
            <a:t>المنهج</a:t>
          </a:r>
          <a:r>
            <a:rPr lang="en-US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 </a:t>
          </a:r>
          <a:endParaRPr lang="en-US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1E156A4B-56AB-4D35-BBE3-850495D7B63C}" type="parTrans" cxnId="{7F0B62B9-EE65-43E6-BABF-3548477C7015}">
      <dgm:prSet/>
      <dgm:spPr/>
      <dgm:t>
        <a:bodyPr/>
        <a:lstStyle/>
        <a:p>
          <a:pPr rtl="1"/>
          <a:endParaRPr lang="en-US"/>
        </a:p>
      </dgm:t>
    </dgm:pt>
    <dgm:pt modelId="{42512101-212F-4D8F-80A8-67A5322F5878}" type="sibTrans" cxnId="{7F0B62B9-EE65-43E6-BABF-3548477C7015}">
      <dgm:prSet/>
      <dgm:spPr/>
      <dgm:t>
        <a:bodyPr/>
        <a:lstStyle/>
        <a:p>
          <a:pPr rtl="1"/>
          <a:endParaRPr lang="en-US"/>
        </a:p>
      </dgm:t>
    </dgm:pt>
    <dgm:pt modelId="{6BA87A24-8850-4D10-A25C-5A54C33459C3}">
      <dgm:prSet phldrT="[Text]"/>
      <dgm:spPr/>
      <dgm:t>
        <a:bodyPr/>
        <a:lstStyle/>
        <a:p>
          <a:pPr rtl="1"/>
          <a:r>
            <a:rPr lang="ar-JO" b="1" dirty="0" smtClean="0"/>
            <a:t>يجب أن يكون المنهاج</a:t>
          </a:r>
          <a:r>
            <a:rPr lang="en-US" b="1" dirty="0" smtClean="0"/>
            <a:t>- </a:t>
          </a:r>
          <a:r>
            <a:rPr lang="ar-JO" b="1" dirty="0" smtClean="0"/>
            <a:t> الذي هو أكثر من مجموعة من الأنشطة</a:t>
          </a:r>
          <a:r>
            <a:rPr lang="en-US" b="1" dirty="0" smtClean="0"/>
            <a:t>- </a:t>
          </a:r>
          <a:r>
            <a:rPr lang="ar-JO" b="1" dirty="0" smtClean="0"/>
            <a:t> متماسكًا</a:t>
          </a:r>
          <a:r>
            <a:rPr lang="ar-SA" b="1" dirty="0" smtClean="0"/>
            <a:t>،</a:t>
          </a:r>
          <a:r>
            <a:rPr lang="ar-SA" b="1" baseline="0" dirty="0" smtClean="0"/>
            <a:t> </a:t>
          </a:r>
          <a:r>
            <a:rPr lang="ar-JO" b="1" dirty="0" smtClean="0"/>
            <a:t>مركزًا على الرياضيات المهمة</a:t>
          </a:r>
          <a:r>
            <a:rPr lang="ar-SA" b="1" dirty="0" smtClean="0"/>
            <a:t>،</a:t>
          </a:r>
          <a:r>
            <a:rPr lang="ar-SA" b="1" baseline="0" dirty="0" smtClean="0"/>
            <a:t> </a:t>
          </a:r>
          <a:r>
            <a:rPr lang="ar-JO" b="1" dirty="0" smtClean="0"/>
            <a:t>ومفصلا جيدًا عبر الصفوف المدرسية.</a:t>
          </a:r>
          <a:endParaRPr lang="en-US" dirty="0"/>
        </a:p>
      </dgm:t>
    </dgm:pt>
    <dgm:pt modelId="{E8ED68F2-F72A-4612-9381-B769691CB158}" type="parTrans" cxnId="{5A4920E2-80CC-4B28-9661-98BF58F9A3EC}">
      <dgm:prSet/>
      <dgm:spPr/>
      <dgm:t>
        <a:bodyPr/>
        <a:lstStyle/>
        <a:p>
          <a:pPr rtl="1"/>
          <a:endParaRPr lang="en-US"/>
        </a:p>
      </dgm:t>
    </dgm:pt>
    <dgm:pt modelId="{C66E0212-78B9-4B51-9148-D1759390EC72}" type="sibTrans" cxnId="{5A4920E2-80CC-4B28-9661-98BF58F9A3EC}">
      <dgm:prSet/>
      <dgm:spPr/>
      <dgm:t>
        <a:bodyPr/>
        <a:lstStyle/>
        <a:p>
          <a:pPr rtl="1"/>
          <a:endParaRPr lang="en-US"/>
        </a:p>
      </dgm:t>
    </dgm:pt>
    <dgm:pt modelId="{9DC15368-6361-4620-A780-72A8DC0B86B6}">
      <dgm:prSet phldrT="[Text]"/>
      <dgm:spPr>
        <a:solidFill>
          <a:srgbClr val="00863D"/>
        </a:solidFill>
      </dgm:spPr>
      <dgm:t>
        <a:bodyPr/>
        <a:lstStyle/>
        <a:p>
          <a:pPr rtl="1"/>
          <a:r>
            <a:rPr lang="ar-JO" b="1" dirty="0" smtClean="0">
              <a:solidFill>
                <a:srgbClr val="FFFF00"/>
              </a:solidFill>
            </a:rPr>
            <a:t>التعليم</a:t>
          </a:r>
          <a:endParaRPr lang="en-US" dirty="0">
            <a:solidFill>
              <a:srgbClr val="FFFF00"/>
            </a:solidFill>
          </a:endParaRPr>
        </a:p>
      </dgm:t>
    </dgm:pt>
    <dgm:pt modelId="{D69E69AF-44BC-4C21-B502-90FB0EA14596}" type="parTrans" cxnId="{6AD024B3-D07A-4A57-899E-44D0149BF066}">
      <dgm:prSet/>
      <dgm:spPr/>
      <dgm:t>
        <a:bodyPr/>
        <a:lstStyle/>
        <a:p>
          <a:pPr rtl="1"/>
          <a:endParaRPr lang="en-US"/>
        </a:p>
      </dgm:t>
    </dgm:pt>
    <dgm:pt modelId="{3C734D89-6BA6-4C2B-8974-21616F215AB9}" type="sibTrans" cxnId="{6AD024B3-D07A-4A57-899E-44D0149BF066}">
      <dgm:prSet/>
      <dgm:spPr/>
      <dgm:t>
        <a:bodyPr/>
        <a:lstStyle/>
        <a:p>
          <a:pPr rtl="1"/>
          <a:endParaRPr lang="en-US"/>
        </a:p>
      </dgm:t>
    </dgm:pt>
    <dgm:pt modelId="{86484544-BDEC-43A9-AC3E-787D8D988A0C}">
      <dgm:prSet phldrT="[Text]"/>
      <dgm:spPr/>
      <dgm:t>
        <a:bodyPr/>
        <a:lstStyle/>
        <a:p>
          <a:pPr rtl="1"/>
          <a:r>
            <a:rPr lang="ar-JO" b="1" dirty="0" smtClean="0"/>
            <a:t>يتطلب التعليم الفعال للرياضيات فهمًا لما يعرفه </a:t>
          </a:r>
          <a:r>
            <a:rPr lang="ar-SA" b="1" dirty="0" smtClean="0"/>
            <a:t>الطلاب </a:t>
          </a:r>
          <a:r>
            <a:rPr lang="ar-JO" b="1" dirty="0" smtClean="0"/>
            <a:t>وما يحتاجون إلى تعلّمه</a:t>
          </a:r>
          <a:r>
            <a:rPr lang="ar-SA" b="1" dirty="0" smtClean="0"/>
            <a:t>،</a:t>
          </a:r>
          <a:r>
            <a:rPr lang="ar-JO" b="1" dirty="0" smtClean="0"/>
            <a:t> ومن ثم تحديهم ودع</a:t>
          </a:r>
          <a:r>
            <a:rPr lang="ar-SA" b="1" dirty="0" smtClean="0"/>
            <a:t>م</a:t>
          </a:r>
          <a:r>
            <a:rPr lang="ar-JO" b="1" dirty="0" smtClean="0"/>
            <a:t>هم؛ كي يتعلموه على نحوٍ جيد.</a:t>
          </a:r>
          <a:endParaRPr lang="en-US" dirty="0"/>
        </a:p>
      </dgm:t>
    </dgm:pt>
    <dgm:pt modelId="{0AE87F79-A8B6-4E23-877C-D00C9F11DE75}" type="parTrans" cxnId="{BB45855E-92EB-4BEB-A134-BDAC690EA853}">
      <dgm:prSet/>
      <dgm:spPr/>
      <dgm:t>
        <a:bodyPr/>
        <a:lstStyle/>
        <a:p>
          <a:pPr rtl="1"/>
          <a:endParaRPr lang="en-US"/>
        </a:p>
      </dgm:t>
    </dgm:pt>
    <dgm:pt modelId="{EB71EBE1-59F4-4DC7-ADAB-6D49357FFEBA}" type="sibTrans" cxnId="{BB45855E-92EB-4BEB-A134-BDAC690EA853}">
      <dgm:prSet/>
      <dgm:spPr/>
      <dgm:t>
        <a:bodyPr/>
        <a:lstStyle/>
        <a:p>
          <a:pPr rtl="1"/>
          <a:endParaRPr lang="en-US"/>
        </a:p>
      </dgm:t>
    </dgm:pt>
    <dgm:pt modelId="{F2C74243-10BF-4A95-A6F5-30F85D71AD4B}" type="pres">
      <dgm:prSet presAssocID="{8B15619C-A91E-4F21-9EB8-1D82D7D51475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F50699-F299-4B64-8848-DB6DBE1DF037}" type="pres">
      <dgm:prSet presAssocID="{991F66FB-D90E-4158-BBCC-CF1C1FE41757}" presName="composite" presStyleCnt="0"/>
      <dgm:spPr/>
    </dgm:pt>
    <dgm:pt modelId="{5C71E652-F9AD-4095-9F60-7572B3789DC9}" type="pres">
      <dgm:prSet presAssocID="{991F66FB-D90E-4158-BBCC-CF1C1FE4175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C5816-056B-42C9-AD3B-8926315268C5}" type="pres">
      <dgm:prSet presAssocID="{991F66FB-D90E-4158-BBCC-CF1C1FE4175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13B0D6-13E4-4CD0-9CFE-7B967CA823E5}" type="pres">
      <dgm:prSet presAssocID="{3E4DABC3-0627-4515-9D20-BCD3C774B0ED}" presName="sp" presStyleCnt="0"/>
      <dgm:spPr/>
    </dgm:pt>
    <dgm:pt modelId="{E8139F93-3811-4753-BE28-CAB101AADD0B}" type="pres">
      <dgm:prSet presAssocID="{3DB34D7F-FD0C-4403-9B70-56768D75ECAA}" presName="composite" presStyleCnt="0"/>
      <dgm:spPr/>
    </dgm:pt>
    <dgm:pt modelId="{7078634A-1F87-474B-AA0A-158C0AFF3FF1}" type="pres">
      <dgm:prSet presAssocID="{3DB34D7F-FD0C-4403-9B70-56768D75ECA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88B8A-FDAD-4D38-A588-4934DF2D8BF4}" type="pres">
      <dgm:prSet presAssocID="{3DB34D7F-FD0C-4403-9B70-56768D75ECA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627AD-B077-4B2A-B3FF-7EFFAD95E4C5}" type="pres">
      <dgm:prSet presAssocID="{42512101-212F-4D8F-80A8-67A5322F5878}" presName="sp" presStyleCnt="0"/>
      <dgm:spPr/>
    </dgm:pt>
    <dgm:pt modelId="{07E4968C-BA8C-461C-9E43-DD038FA0163D}" type="pres">
      <dgm:prSet presAssocID="{9DC15368-6361-4620-A780-72A8DC0B86B6}" presName="composite" presStyleCnt="0"/>
      <dgm:spPr/>
    </dgm:pt>
    <dgm:pt modelId="{CB36F28E-B2B1-4077-88B3-2D41E4D35FAF}" type="pres">
      <dgm:prSet presAssocID="{9DC15368-6361-4620-A780-72A8DC0B86B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755DA-94EF-407B-98AC-47C790396786}" type="pres">
      <dgm:prSet presAssocID="{9DC15368-6361-4620-A780-72A8DC0B86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203297-20A7-4A95-BE05-1B2A483F35C4}" type="presOf" srcId="{40571500-F275-4745-B4E4-78D103F350DA}" destId="{572C5816-056B-42C9-AD3B-8926315268C5}" srcOrd="0" destOrd="0" presId="urn:microsoft.com/office/officeart/2005/8/layout/chevron2"/>
    <dgm:cxn modelId="{F6D376D8-B015-4E2B-8F5E-69A78D7CC184}" type="presOf" srcId="{9DC15368-6361-4620-A780-72A8DC0B86B6}" destId="{CB36F28E-B2B1-4077-88B3-2D41E4D35FAF}" srcOrd="0" destOrd="0" presId="urn:microsoft.com/office/officeart/2005/8/layout/chevron2"/>
    <dgm:cxn modelId="{5A4920E2-80CC-4B28-9661-98BF58F9A3EC}" srcId="{3DB34D7F-FD0C-4403-9B70-56768D75ECAA}" destId="{6BA87A24-8850-4D10-A25C-5A54C33459C3}" srcOrd="0" destOrd="0" parTransId="{E8ED68F2-F72A-4612-9381-B769691CB158}" sibTransId="{C66E0212-78B9-4B51-9148-D1759390EC72}"/>
    <dgm:cxn modelId="{7F0B62B9-EE65-43E6-BABF-3548477C7015}" srcId="{8B15619C-A91E-4F21-9EB8-1D82D7D51475}" destId="{3DB34D7F-FD0C-4403-9B70-56768D75ECAA}" srcOrd="1" destOrd="0" parTransId="{1E156A4B-56AB-4D35-BBE3-850495D7B63C}" sibTransId="{42512101-212F-4D8F-80A8-67A5322F5878}"/>
    <dgm:cxn modelId="{E51C0541-E1F5-46BE-9D47-82A9DA96A796}" type="presOf" srcId="{8B15619C-A91E-4F21-9EB8-1D82D7D51475}" destId="{F2C74243-10BF-4A95-A6F5-30F85D71AD4B}" srcOrd="0" destOrd="0" presId="urn:microsoft.com/office/officeart/2005/8/layout/chevron2"/>
    <dgm:cxn modelId="{6AD024B3-D07A-4A57-899E-44D0149BF066}" srcId="{8B15619C-A91E-4F21-9EB8-1D82D7D51475}" destId="{9DC15368-6361-4620-A780-72A8DC0B86B6}" srcOrd="2" destOrd="0" parTransId="{D69E69AF-44BC-4C21-B502-90FB0EA14596}" sibTransId="{3C734D89-6BA6-4C2B-8974-21616F215AB9}"/>
    <dgm:cxn modelId="{8C4E1CF8-4638-44BC-B5B1-4E3389D2E6C6}" type="presOf" srcId="{6BA87A24-8850-4D10-A25C-5A54C33459C3}" destId="{76B88B8A-FDAD-4D38-A588-4934DF2D8BF4}" srcOrd="0" destOrd="0" presId="urn:microsoft.com/office/officeart/2005/8/layout/chevron2"/>
    <dgm:cxn modelId="{F42D8922-DFB7-43F0-944F-494A9DF5A958}" type="presOf" srcId="{991F66FB-D90E-4158-BBCC-CF1C1FE41757}" destId="{5C71E652-F9AD-4095-9F60-7572B3789DC9}" srcOrd="0" destOrd="0" presId="urn:microsoft.com/office/officeart/2005/8/layout/chevron2"/>
    <dgm:cxn modelId="{56E19B06-BA49-4679-97A4-19CEA82A2FA5}" type="presOf" srcId="{3DB34D7F-FD0C-4403-9B70-56768D75ECAA}" destId="{7078634A-1F87-474B-AA0A-158C0AFF3FF1}" srcOrd="0" destOrd="0" presId="urn:microsoft.com/office/officeart/2005/8/layout/chevron2"/>
    <dgm:cxn modelId="{069560E2-5730-4526-8B46-48BC580E9296}" srcId="{8B15619C-A91E-4F21-9EB8-1D82D7D51475}" destId="{991F66FB-D90E-4158-BBCC-CF1C1FE41757}" srcOrd="0" destOrd="0" parTransId="{1A123BC4-3695-40AD-81C6-AB8538FAC5A5}" sibTransId="{3E4DABC3-0627-4515-9D20-BCD3C774B0ED}"/>
    <dgm:cxn modelId="{2E7560AC-3F26-4E79-A4C2-B23E07C4E71D}" type="presOf" srcId="{86484544-BDEC-43A9-AC3E-787D8D988A0C}" destId="{04C755DA-94EF-407B-98AC-47C790396786}" srcOrd="0" destOrd="0" presId="urn:microsoft.com/office/officeart/2005/8/layout/chevron2"/>
    <dgm:cxn modelId="{A6E08BD3-12C4-46DC-896C-86F504768875}" srcId="{991F66FB-D90E-4158-BBCC-CF1C1FE41757}" destId="{40571500-F275-4745-B4E4-78D103F350DA}" srcOrd="0" destOrd="0" parTransId="{A298D056-69EE-489C-A7B4-3D9C57F2A3E6}" sibTransId="{455CC062-B70D-4751-A3A2-ABBA2B827EE1}"/>
    <dgm:cxn modelId="{BB45855E-92EB-4BEB-A134-BDAC690EA853}" srcId="{9DC15368-6361-4620-A780-72A8DC0B86B6}" destId="{86484544-BDEC-43A9-AC3E-787D8D988A0C}" srcOrd="0" destOrd="0" parTransId="{0AE87F79-A8B6-4E23-877C-D00C9F11DE75}" sibTransId="{EB71EBE1-59F4-4DC7-ADAB-6D49357FFEBA}"/>
    <dgm:cxn modelId="{7DE7452D-A448-4532-B6BE-25A091801669}" type="presParOf" srcId="{F2C74243-10BF-4A95-A6F5-30F85D71AD4B}" destId="{51F50699-F299-4B64-8848-DB6DBE1DF037}" srcOrd="0" destOrd="0" presId="urn:microsoft.com/office/officeart/2005/8/layout/chevron2"/>
    <dgm:cxn modelId="{3E165078-8492-441D-B774-27CF0E36B616}" type="presParOf" srcId="{51F50699-F299-4B64-8848-DB6DBE1DF037}" destId="{5C71E652-F9AD-4095-9F60-7572B3789DC9}" srcOrd="0" destOrd="0" presId="urn:microsoft.com/office/officeart/2005/8/layout/chevron2"/>
    <dgm:cxn modelId="{7B157FB0-DA96-4644-8187-E9B51222B2E2}" type="presParOf" srcId="{51F50699-F299-4B64-8848-DB6DBE1DF037}" destId="{572C5816-056B-42C9-AD3B-8926315268C5}" srcOrd="1" destOrd="0" presId="urn:microsoft.com/office/officeart/2005/8/layout/chevron2"/>
    <dgm:cxn modelId="{3E32888A-757E-4EDA-A9E4-1C848FBB17C2}" type="presParOf" srcId="{F2C74243-10BF-4A95-A6F5-30F85D71AD4B}" destId="{7C13B0D6-13E4-4CD0-9CFE-7B967CA823E5}" srcOrd="1" destOrd="0" presId="urn:microsoft.com/office/officeart/2005/8/layout/chevron2"/>
    <dgm:cxn modelId="{AA713064-4B7C-4414-BEE1-E0AE59368665}" type="presParOf" srcId="{F2C74243-10BF-4A95-A6F5-30F85D71AD4B}" destId="{E8139F93-3811-4753-BE28-CAB101AADD0B}" srcOrd="2" destOrd="0" presId="urn:microsoft.com/office/officeart/2005/8/layout/chevron2"/>
    <dgm:cxn modelId="{16CA7180-D8FA-4A22-A9CD-C5B4B1E98C46}" type="presParOf" srcId="{E8139F93-3811-4753-BE28-CAB101AADD0B}" destId="{7078634A-1F87-474B-AA0A-158C0AFF3FF1}" srcOrd="0" destOrd="0" presId="urn:microsoft.com/office/officeart/2005/8/layout/chevron2"/>
    <dgm:cxn modelId="{FC4CE772-F952-4D13-A081-1083D7BEED66}" type="presParOf" srcId="{E8139F93-3811-4753-BE28-CAB101AADD0B}" destId="{76B88B8A-FDAD-4D38-A588-4934DF2D8BF4}" srcOrd="1" destOrd="0" presId="urn:microsoft.com/office/officeart/2005/8/layout/chevron2"/>
    <dgm:cxn modelId="{55163F14-D9E6-4A64-BA20-2EF8C5101DAD}" type="presParOf" srcId="{F2C74243-10BF-4A95-A6F5-30F85D71AD4B}" destId="{7DD627AD-B077-4B2A-B3FF-7EFFAD95E4C5}" srcOrd="3" destOrd="0" presId="urn:microsoft.com/office/officeart/2005/8/layout/chevron2"/>
    <dgm:cxn modelId="{8894BAA4-5BF9-44B0-BA5D-51AC4C9A611B}" type="presParOf" srcId="{F2C74243-10BF-4A95-A6F5-30F85D71AD4B}" destId="{07E4968C-BA8C-461C-9E43-DD038FA0163D}" srcOrd="4" destOrd="0" presId="urn:microsoft.com/office/officeart/2005/8/layout/chevron2"/>
    <dgm:cxn modelId="{5B478D12-CD38-4B3D-B911-393B36C06535}" type="presParOf" srcId="{07E4968C-BA8C-461C-9E43-DD038FA0163D}" destId="{CB36F28E-B2B1-4077-88B3-2D41E4D35FAF}" srcOrd="0" destOrd="0" presId="urn:microsoft.com/office/officeart/2005/8/layout/chevron2"/>
    <dgm:cxn modelId="{070AE50A-4226-4DFA-BF4D-A3359B855E40}" type="presParOf" srcId="{07E4968C-BA8C-461C-9E43-DD038FA0163D}" destId="{04C755DA-94EF-407B-98AC-47C790396786}" srcOrd="1" destOrd="0" presId="urn:microsoft.com/office/officeart/2005/8/layout/chevron2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5619C-A91E-4F21-9EB8-1D82D7D51475}" type="doc">
      <dgm:prSet loTypeId="urn:microsoft.com/office/officeart/2005/8/layout/chevron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1F66FB-D90E-4158-BBCC-CF1C1FE41757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lang="ar-JO" b="1" dirty="0" smtClean="0">
              <a:solidFill>
                <a:srgbClr val="FFFF00"/>
              </a:solidFill>
            </a:rPr>
            <a:t> ال</a:t>
          </a:r>
          <a:r>
            <a:rPr lang="ar-SA" b="1" dirty="0" smtClean="0">
              <a:solidFill>
                <a:srgbClr val="FFFF00"/>
              </a:solidFill>
            </a:rPr>
            <a:t>تعلم</a:t>
          </a:r>
          <a:endParaRPr lang="en-US" b="1" dirty="0" smtClean="0">
            <a:solidFill>
              <a:srgbClr val="FFFF00"/>
            </a:solidFill>
          </a:endParaRPr>
        </a:p>
      </dgm:t>
    </dgm:pt>
    <dgm:pt modelId="{1A123BC4-3695-40AD-81C6-AB8538FAC5A5}" type="parTrans" cxnId="{069560E2-5730-4526-8B46-48BC580E9296}">
      <dgm:prSet/>
      <dgm:spPr/>
      <dgm:t>
        <a:bodyPr/>
        <a:lstStyle/>
        <a:p>
          <a:pPr rtl="1"/>
          <a:endParaRPr lang="en-US"/>
        </a:p>
      </dgm:t>
    </dgm:pt>
    <dgm:pt modelId="{3E4DABC3-0627-4515-9D20-BCD3C774B0ED}" type="sibTrans" cxnId="{069560E2-5730-4526-8B46-48BC580E9296}">
      <dgm:prSet/>
      <dgm:spPr/>
      <dgm:t>
        <a:bodyPr/>
        <a:lstStyle/>
        <a:p>
          <a:pPr rtl="1"/>
          <a:endParaRPr lang="en-US"/>
        </a:p>
      </dgm:t>
    </dgm:pt>
    <dgm:pt modelId="{40571500-F275-4745-B4E4-78D103F350DA}">
      <dgm:prSet phldrT="[Text]"/>
      <dgm:spPr/>
      <dgm:t>
        <a:bodyPr/>
        <a:lstStyle/>
        <a:p>
          <a:pPr rtl="1"/>
          <a:r>
            <a:rPr lang="ar-JO" b="1" dirty="0" smtClean="0"/>
            <a:t>يجب أن يتعلم ا</a:t>
          </a:r>
          <a:r>
            <a:rPr lang="ar-SA" b="1" dirty="0" smtClean="0"/>
            <a:t>لطلاب</a:t>
          </a:r>
          <a:r>
            <a:rPr lang="ar-JO" b="1" dirty="0" smtClean="0"/>
            <a:t> الرياضيات ويفهموها فهمًا عميقًا، كما يجب عليهم أن ينشطوا في بناء معرفتهم الجديدة من خبراتهم الماضية ومعارفهم السابقة.</a:t>
          </a:r>
          <a:endParaRPr lang="en-US" dirty="0"/>
        </a:p>
      </dgm:t>
    </dgm:pt>
    <dgm:pt modelId="{A298D056-69EE-489C-A7B4-3D9C57F2A3E6}" type="parTrans" cxnId="{A6E08BD3-12C4-46DC-896C-86F504768875}">
      <dgm:prSet/>
      <dgm:spPr/>
      <dgm:t>
        <a:bodyPr/>
        <a:lstStyle/>
        <a:p>
          <a:pPr rtl="1"/>
          <a:endParaRPr lang="en-US"/>
        </a:p>
      </dgm:t>
    </dgm:pt>
    <dgm:pt modelId="{455CC062-B70D-4751-A3A2-ABBA2B827EE1}" type="sibTrans" cxnId="{A6E08BD3-12C4-46DC-896C-86F504768875}">
      <dgm:prSet/>
      <dgm:spPr/>
      <dgm:t>
        <a:bodyPr/>
        <a:lstStyle/>
        <a:p>
          <a:pPr rtl="1"/>
          <a:endParaRPr lang="en-US"/>
        </a:p>
      </dgm:t>
    </dgm:pt>
    <dgm:pt modelId="{3DB34D7F-FD0C-4403-9B70-56768D75ECAA}">
      <dgm:prSet phldrT="[Text]"/>
      <dgm:spPr>
        <a:solidFill>
          <a:srgbClr val="00863D"/>
        </a:solidFill>
      </dgm:spPr>
      <dgm:t>
        <a:bodyPr/>
        <a:lstStyle/>
        <a:p>
          <a:pPr rtl="1"/>
          <a:r>
            <a:rPr lang="ar-JO" b="1" dirty="0" smtClean="0">
              <a:solidFill>
                <a:srgbClr val="FFFF00"/>
              </a:solidFill>
            </a:rPr>
            <a:t>التقييم</a:t>
          </a:r>
          <a:endParaRPr lang="en-US" dirty="0">
            <a:solidFill>
              <a:srgbClr val="FFFF00"/>
            </a:solidFill>
          </a:endParaRPr>
        </a:p>
      </dgm:t>
    </dgm:pt>
    <dgm:pt modelId="{1E156A4B-56AB-4D35-BBE3-850495D7B63C}" type="parTrans" cxnId="{7F0B62B9-EE65-43E6-BABF-3548477C7015}">
      <dgm:prSet/>
      <dgm:spPr/>
      <dgm:t>
        <a:bodyPr/>
        <a:lstStyle/>
        <a:p>
          <a:pPr rtl="1"/>
          <a:endParaRPr lang="en-US"/>
        </a:p>
      </dgm:t>
    </dgm:pt>
    <dgm:pt modelId="{42512101-212F-4D8F-80A8-67A5322F5878}" type="sibTrans" cxnId="{7F0B62B9-EE65-43E6-BABF-3548477C7015}">
      <dgm:prSet/>
      <dgm:spPr/>
      <dgm:t>
        <a:bodyPr/>
        <a:lstStyle/>
        <a:p>
          <a:pPr rtl="1"/>
          <a:endParaRPr lang="en-US"/>
        </a:p>
      </dgm:t>
    </dgm:pt>
    <dgm:pt modelId="{6BA87A24-8850-4D10-A25C-5A54C33459C3}">
      <dgm:prSet phldrT="[Text]"/>
      <dgm:spPr/>
      <dgm:t>
        <a:bodyPr/>
        <a:lstStyle/>
        <a:p>
          <a:pPr rtl="1"/>
          <a:r>
            <a:rPr lang="ar-JO" b="1" dirty="0" smtClean="0"/>
            <a:t>يجب أن يدعم التقييم تعلم الرياضيات المهمة</a:t>
          </a:r>
          <a:r>
            <a:rPr lang="ar-SA" b="1" dirty="0" smtClean="0"/>
            <a:t>،</a:t>
          </a:r>
          <a:r>
            <a:rPr lang="ar-SA" b="1" baseline="0" dirty="0" smtClean="0"/>
            <a:t> </a:t>
          </a:r>
          <a:r>
            <a:rPr lang="ar-JO" b="1" dirty="0" smtClean="0"/>
            <a:t>ويزود المعلمين و</a:t>
          </a:r>
          <a:r>
            <a:rPr lang="ar-SA" b="1" dirty="0" smtClean="0"/>
            <a:t>الطلاب</a:t>
          </a:r>
          <a:r>
            <a:rPr lang="ar-JO" b="1" dirty="0" smtClean="0"/>
            <a:t> بالمعلومات المفيدة.</a:t>
          </a:r>
          <a:endParaRPr lang="en-US" dirty="0"/>
        </a:p>
      </dgm:t>
    </dgm:pt>
    <dgm:pt modelId="{E8ED68F2-F72A-4612-9381-B769691CB158}" type="parTrans" cxnId="{5A4920E2-80CC-4B28-9661-98BF58F9A3EC}">
      <dgm:prSet/>
      <dgm:spPr/>
      <dgm:t>
        <a:bodyPr/>
        <a:lstStyle/>
        <a:p>
          <a:pPr rtl="1"/>
          <a:endParaRPr lang="en-US"/>
        </a:p>
      </dgm:t>
    </dgm:pt>
    <dgm:pt modelId="{C66E0212-78B9-4B51-9148-D1759390EC72}" type="sibTrans" cxnId="{5A4920E2-80CC-4B28-9661-98BF58F9A3EC}">
      <dgm:prSet/>
      <dgm:spPr/>
      <dgm:t>
        <a:bodyPr/>
        <a:lstStyle/>
        <a:p>
          <a:pPr rtl="1"/>
          <a:endParaRPr lang="en-US"/>
        </a:p>
      </dgm:t>
    </dgm:pt>
    <dgm:pt modelId="{9DC15368-6361-4620-A780-72A8DC0B86B6}">
      <dgm:prSet phldrT="[Text]"/>
      <dgm:spPr>
        <a:solidFill>
          <a:srgbClr val="00863D"/>
        </a:solidFill>
      </dgm:spPr>
      <dgm:t>
        <a:bodyPr/>
        <a:lstStyle/>
        <a:p>
          <a:pPr rtl="1"/>
          <a:r>
            <a:rPr lang="ar-JO" b="1" dirty="0" smtClean="0">
              <a:solidFill>
                <a:srgbClr val="FFFF00"/>
              </a:solidFill>
            </a:rPr>
            <a:t>التكنولوجيا</a:t>
          </a:r>
          <a:endParaRPr lang="en-US" dirty="0">
            <a:solidFill>
              <a:srgbClr val="FFFF00"/>
            </a:solidFill>
          </a:endParaRPr>
        </a:p>
      </dgm:t>
    </dgm:pt>
    <dgm:pt modelId="{D69E69AF-44BC-4C21-B502-90FB0EA14596}" type="parTrans" cxnId="{6AD024B3-D07A-4A57-899E-44D0149BF066}">
      <dgm:prSet/>
      <dgm:spPr/>
      <dgm:t>
        <a:bodyPr/>
        <a:lstStyle/>
        <a:p>
          <a:pPr rtl="1"/>
          <a:endParaRPr lang="en-US"/>
        </a:p>
      </dgm:t>
    </dgm:pt>
    <dgm:pt modelId="{3C734D89-6BA6-4C2B-8974-21616F215AB9}" type="sibTrans" cxnId="{6AD024B3-D07A-4A57-899E-44D0149BF066}">
      <dgm:prSet/>
      <dgm:spPr/>
      <dgm:t>
        <a:bodyPr/>
        <a:lstStyle/>
        <a:p>
          <a:pPr rtl="1"/>
          <a:endParaRPr lang="en-US"/>
        </a:p>
      </dgm:t>
    </dgm:pt>
    <dgm:pt modelId="{86484544-BDEC-43A9-AC3E-787D8D988A0C}">
      <dgm:prSet phldrT="[Text]"/>
      <dgm:spPr/>
      <dgm:t>
        <a:bodyPr/>
        <a:lstStyle/>
        <a:p>
          <a:pPr rtl="1"/>
          <a:r>
            <a:rPr lang="ar-SA" b="1" dirty="0" smtClean="0"/>
            <a:t>ا</a:t>
          </a:r>
          <a:r>
            <a:rPr lang="ar-JO" b="1" dirty="0" smtClean="0"/>
            <a:t>لتكنولوجيا ضرورية في تعليم الرياضيات وتعلمها؛ إذ إنها تؤثر في الرياضيات التي نقوم بتعليمها وتطور تعلم </a:t>
          </a:r>
          <a:r>
            <a:rPr lang="ar-SA" b="1" dirty="0" smtClean="0"/>
            <a:t>الطلاب</a:t>
          </a:r>
          <a:r>
            <a:rPr lang="ar-JO" b="1" dirty="0" smtClean="0"/>
            <a:t>.</a:t>
          </a:r>
          <a:endParaRPr lang="en-US" dirty="0"/>
        </a:p>
      </dgm:t>
    </dgm:pt>
    <dgm:pt modelId="{0AE87F79-A8B6-4E23-877C-D00C9F11DE75}" type="parTrans" cxnId="{BB45855E-92EB-4BEB-A134-BDAC690EA853}">
      <dgm:prSet/>
      <dgm:spPr/>
      <dgm:t>
        <a:bodyPr/>
        <a:lstStyle/>
        <a:p>
          <a:pPr rtl="1"/>
          <a:endParaRPr lang="en-US"/>
        </a:p>
      </dgm:t>
    </dgm:pt>
    <dgm:pt modelId="{EB71EBE1-59F4-4DC7-ADAB-6D49357FFEBA}" type="sibTrans" cxnId="{BB45855E-92EB-4BEB-A134-BDAC690EA853}">
      <dgm:prSet/>
      <dgm:spPr/>
      <dgm:t>
        <a:bodyPr/>
        <a:lstStyle/>
        <a:p>
          <a:pPr rtl="1"/>
          <a:endParaRPr lang="en-US"/>
        </a:p>
      </dgm:t>
    </dgm:pt>
    <dgm:pt modelId="{F2C74243-10BF-4A95-A6F5-30F85D71AD4B}" type="pres">
      <dgm:prSet presAssocID="{8B15619C-A91E-4F21-9EB8-1D82D7D51475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F50699-F299-4B64-8848-DB6DBE1DF037}" type="pres">
      <dgm:prSet presAssocID="{991F66FB-D90E-4158-BBCC-CF1C1FE41757}" presName="composite" presStyleCnt="0"/>
      <dgm:spPr/>
    </dgm:pt>
    <dgm:pt modelId="{5C71E652-F9AD-4095-9F60-7572B3789DC9}" type="pres">
      <dgm:prSet presAssocID="{991F66FB-D90E-4158-BBCC-CF1C1FE4175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C5816-056B-42C9-AD3B-8926315268C5}" type="pres">
      <dgm:prSet presAssocID="{991F66FB-D90E-4158-BBCC-CF1C1FE4175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13B0D6-13E4-4CD0-9CFE-7B967CA823E5}" type="pres">
      <dgm:prSet presAssocID="{3E4DABC3-0627-4515-9D20-BCD3C774B0ED}" presName="sp" presStyleCnt="0"/>
      <dgm:spPr/>
    </dgm:pt>
    <dgm:pt modelId="{E8139F93-3811-4753-BE28-CAB101AADD0B}" type="pres">
      <dgm:prSet presAssocID="{3DB34D7F-FD0C-4403-9B70-56768D75ECAA}" presName="composite" presStyleCnt="0"/>
      <dgm:spPr/>
    </dgm:pt>
    <dgm:pt modelId="{7078634A-1F87-474B-AA0A-158C0AFF3FF1}" type="pres">
      <dgm:prSet presAssocID="{3DB34D7F-FD0C-4403-9B70-56768D75ECA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88B8A-FDAD-4D38-A588-4934DF2D8BF4}" type="pres">
      <dgm:prSet presAssocID="{3DB34D7F-FD0C-4403-9B70-56768D75ECA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627AD-B077-4B2A-B3FF-7EFFAD95E4C5}" type="pres">
      <dgm:prSet presAssocID="{42512101-212F-4D8F-80A8-67A5322F5878}" presName="sp" presStyleCnt="0"/>
      <dgm:spPr/>
    </dgm:pt>
    <dgm:pt modelId="{07E4968C-BA8C-461C-9E43-DD038FA0163D}" type="pres">
      <dgm:prSet presAssocID="{9DC15368-6361-4620-A780-72A8DC0B86B6}" presName="composite" presStyleCnt="0"/>
      <dgm:spPr/>
    </dgm:pt>
    <dgm:pt modelId="{CB36F28E-B2B1-4077-88B3-2D41E4D35FAF}" type="pres">
      <dgm:prSet presAssocID="{9DC15368-6361-4620-A780-72A8DC0B86B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755DA-94EF-407B-98AC-47C790396786}" type="pres">
      <dgm:prSet presAssocID="{9DC15368-6361-4620-A780-72A8DC0B86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45855E-92EB-4BEB-A134-BDAC690EA853}" srcId="{9DC15368-6361-4620-A780-72A8DC0B86B6}" destId="{86484544-BDEC-43A9-AC3E-787D8D988A0C}" srcOrd="0" destOrd="0" parTransId="{0AE87F79-A8B6-4E23-877C-D00C9F11DE75}" sibTransId="{EB71EBE1-59F4-4DC7-ADAB-6D49357FFEBA}"/>
    <dgm:cxn modelId="{F416F282-4CFC-4204-86BF-C0D5FDDA5E11}" type="presOf" srcId="{3DB34D7F-FD0C-4403-9B70-56768D75ECAA}" destId="{7078634A-1F87-474B-AA0A-158C0AFF3FF1}" srcOrd="0" destOrd="0" presId="urn:microsoft.com/office/officeart/2005/8/layout/chevron2"/>
    <dgm:cxn modelId="{A6E08BD3-12C4-46DC-896C-86F504768875}" srcId="{991F66FB-D90E-4158-BBCC-CF1C1FE41757}" destId="{40571500-F275-4745-B4E4-78D103F350DA}" srcOrd="0" destOrd="0" parTransId="{A298D056-69EE-489C-A7B4-3D9C57F2A3E6}" sibTransId="{455CC062-B70D-4751-A3A2-ABBA2B827EE1}"/>
    <dgm:cxn modelId="{96D448AC-63CD-468B-BDEC-D04D8C4709F5}" type="presOf" srcId="{9DC15368-6361-4620-A780-72A8DC0B86B6}" destId="{CB36F28E-B2B1-4077-88B3-2D41E4D35FAF}" srcOrd="0" destOrd="0" presId="urn:microsoft.com/office/officeart/2005/8/layout/chevron2"/>
    <dgm:cxn modelId="{5A4920E2-80CC-4B28-9661-98BF58F9A3EC}" srcId="{3DB34D7F-FD0C-4403-9B70-56768D75ECAA}" destId="{6BA87A24-8850-4D10-A25C-5A54C33459C3}" srcOrd="0" destOrd="0" parTransId="{E8ED68F2-F72A-4612-9381-B769691CB158}" sibTransId="{C66E0212-78B9-4B51-9148-D1759390EC72}"/>
    <dgm:cxn modelId="{069560E2-5730-4526-8B46-48BC580E9296}" srcId="{8B15619C-A91E-4F21-9EB8-1D82D7D51475}" destId="{991F66FB-D90E-4158-BBCC-CF1C1FE41757}" srcOrd="0" destOrd="0" parTransId="{1A123BC4-3695-40AD-81C6-AB8538FAC5A5}" sibTransId="{3E4DABC3-0627-4515-9D20-BCD3C774B0ED}"/>
    <dgm:cxn modelId="{0FE2C824-840B-43DF-A960-C491C663E264}" type="presOf" srcId="{991F66FB-D90E-4158-BBCC-CF1C1FE41757}" destId="{5C71E652-F9AD-4095-9F60-7572B3789DC9}" srcOrd="0" destOrd="0" presId="urn:microsoft.com/office/officeart/2005/8/layout/chevron2"/>
    <dgm:cxn modelId="{A234FC33-198A-4B06-9DEF-E623ACEC27E0}" type="presOf" srcId="{6BA87A24-8850-4D10-A25C-5A54C33459C3}" destId="{76B88B8A-FDAD-4D38-A588-4934DF2D8BF4}" srcOrd="0" destOrd="0" presId="urn:microsoft.com/office/officeart/2005/8/layout/chevron2"/>
    <dgm:cxn modelId="{751F50F6-5752-4291-86FF-D99CBB6D9A37}" type="presOf" srcId="{8B15619C-A91E-4F21-9EB8-1D82D7D51475}" destId="{F2C74243-10BF-4A95-A6F5-30F85D71AD4B}" srcOrd="0" destOrd="0" presId="urn:microsoft.com/office/officeart/2005/8/layout/chevron2"/>
    <dgm:cxn modelId="{8A601143-AAC3-455E-8BD1-959EC1AB6AE1}" type="presOf" srcId="{86484544-BDEC-43A9-AC3E-787D8D988A0C}" destId="{04C755DA-94EF-407B-98AC-47C790396786}" srcOrd="0" destOrd="0" presId="urn:microsoft.com/office/officeart/2005/8/layout/chevron2"/>
    <dgm:cxn modelId="{7F0B62B9-EE65-43E6-BABF-3548477C7015}" srcId="{8B15619C-A91E-4F21-9EB8-1D82D7D51475}" destId="{3DB34D7F-FD0C-4403-9B70-56768D75ECAA}" srcOrd="1" destOrd="0" parTransId="{1E156A4B-56AB-4D35-BBE3-850495D7B63C}" sibTransId="{42512101-212F-4D8F-80A8-67A5322F5878}"/>
    <dgm:cxn modelId="{C8FD6D2E-E417-4CAF-AEA7-0788CC083C6B}" type="presOf" srcId="{40571500-F275-4745-B4E4-78D103F350DA}" destId="{572C5816-056B-42C9-AD3B-8926315268C5}" srcOrd="0" destOrd="0" presId="urn:microsoft.com/office/officeart/2005/8/layout/chevron2"/>
    <dgm:cxn modelId="{6AD024B3-D07A-4A57-899E-44D0149BF066}" srcId="{8B15619C-A91E-4F21-9EB8-1D82D7D51475}" destId="{9DC15368-6361-4620-A780-72A8DC0B86B6}" srcOrd="2" destOrd="0" parTransId="{D69E69AF-44BC-4C21-B502-90FB0EA14596}" sibTransId="{3C734D89-6BA6-4C2B-8974-21616F215AB9}"/>
    <dgm:cxn modelId="{6DA75D37-5E27-477F-9845-17E612169F97}" type="presParOf" srcId="{F2C74243-10BF-4A95-A6F5-30F85D71AD4B}" destId="{51F50699-F299-4B64-8848-DB6DBE1DF037}" srcOrd="0" destOrd="0" presId="urn:microsoft.com/office/officeart/2005/8/layout/chevron2"/>
    <dgm:cxn modelId="{87A4D04C-391A-49D6-AA5A-8161860846DE}" type="presParOf" srcId="{51F50699-F299-4B64-8848-DB6DBE1DF037}" destId="{5C71E652-F9AD-4095-9F60-7572B3789DC9}" srcOrd="0" destOrd="0" presId="urn:microsoft.com/office/officeart/2005/8/layout/chevron2"/>
    <dgm:cxn modelId="{D371E44C-0517-4247-BC92-4AFDC513DDF6}" type="presParOf" srcId="{51F50699-F299-4B64-8848-DB6DBE1DF037}" destId="{572C5816-056B-42C9-AD3B-8926315268C5}" srcOrd="1" destOrd="0" presId="urn:microsoft.com/office/officeart/2005/8/layout/chevron2"/>
    <dgm:cxn modelId="{985431F2-EF33-4AEE-9BB2-5BC6ADA9CE74}" type="presParOf" srcId="{F2C74243-10BF-4A95-A6F5-30F85D71AD4B}" destId="{7C13B0D6-13E4-4CD0-9CFE-7B967CA823E5}" srcOrd="1" destOrd="0" presId="urn:microsoft.com/office/officeart/2005/8/layout/chevron2"/>
    <dgm:cxn modelId="{0A0875D3-99E4-4A5A-87C7-6717E2AC1B2E}" type="presParOf" srcId="{F2C74243-10BF-4A95-A6F5-30F85D71AD4B}" destId="{E8139F93-3811-4753-BE28-CAB101AADD0B}" srcOrd="2" destOrd="0" presId="urn:microsoft.com/office/officeart/2005/8/layout/chevron2"/>
    <dgm:cxn modelId="{857F31ED-92D4-4560-9C44-6BF6E84ADCAD}" type="presParOf" srcId="{E8139F93-3811-4753-BE28-CAB101AADD0B}" destId="{7078634A-1F87-474B-AA0A-158C0AFF3FF1}" srcOrd="0" destOrd="0" presId="urn:microsoft.com/office/officeart/2005/8/layout/chevron2"/>
    <dgm:cxn modelId="{04FDE467-DDAC-4C2D-94FD-47EBAD7544A5}" type="presParOf" srcId="{E8139F93-3811-4753-BE28-CAB101AADD0B}" destId="{76B88B8A-FDAD-4D38-A588-4934DF2D8BF4}" srcOrd="1" destOrd="0" presId="urn:microsoft.com/office/officeart/2005/8/layout/chevron2"/>
    <dgm:cxn modelId="{5656CB56-5E29-408A-A24F-25464527B065}" type="presParOf" srcId="{F2C74243-10BF-4A95-A6F5-30F85D71AD4B}" destId="{7DD627AD-B077-4B2A-B3FF-7EFFAD95E4C5}" srcOrd="3" destOrd="0" presId="urn:microsoft.com/office/officeart/2005/8/layout/chevron2"/>
    <dgm:cxn modelId="{7921A612-3AA1-45A6-82AD-F382DFC0FDF0}" type="presParOf" srcId="{F2C74243-10BF-4A95-A6F5-30F85D71AD4B}" destId="{07E4968C-BA8C-461C-9E43-DD038FA0163D}" srcOrd="4" destOrd="0" presId="urn:microsoft.com/office/officeart/2005/8/layout/chevron2"/>
    <dgm:cxn modelId="{6B5732B7-402D-4D9A-B631-074BF3DB3F59}" type="presParOf" srcId="{07E4968C-BA8C-461C-9E43-DD038FA0163D}" destId="{CB36F28E-B2B1-4077-88B3-2D41E4D35FAF}" srcOrd="0" destOrd="0" presId="urn:microsoft.com/office/officeart/2005/8/layout/chevron2"/>
    <dgm:cxn modelId="{1AEE1F5C-9CBC-4A57-9D69-CFB5F02B5FE0}" type="presParOf" srcId="{07E4968C-BA8C-461C-9E43-DD038FA0163D}" destId="{04C755DA-94EF-407B-98AC-47C790396786}" srcOrd="1" destOrd="0" presId="urn:microsoft.com/office/officeart/2005/8/layout/chevron2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D8E9D1-37A2-4C55-AD39-669216B392F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6F21DE-D670-46CA-987A-5EA86648EF08}">
      <dgm:prSet phldrT="[Text]" custT="1"/>
      <dgm:spPr>
        <a:solidFill>
          <a:srgbClr val="00863D"/>
        </a:solidFill>
      </dgm:spPr>
      <dgm:t>
        <a:bodyPr/>
        <a:lstStyle/>
        <a:p>
          <a:r>
            <a:rPr kumimoji="1" lang="ar-JO" sz="4000" b="1" smtClean="0">
              <a:latin typeface="Times New Roman" pitchFamily="18" charset="0"/>
              <a:ea typeface="+mn-ea"/>
              <a:cs typeface="Times New Roman" pitchFamily="18" charset="0"/>
            </a:rPr>
            <a:t>الجبر</a:t>
          </a:r>
          <a:endParaRPr lang="en-US" sz="4000" dirty="0"/>
        </a:p>
      </dgm:t>
    </dgm:pt>
    <dgm:pt modelId="{5C92291E-8D42-4CAD-A3E2-CD6263993425}" type="parTrans" cxnId="{6519C1D4-115F-4FF3-BB9B-8AC6ED3643E1}">
      <dgm:prSet/>
      <dgm:spPr/>
      <dgm:t>
        <a:bodyPr/>
        <a:lstStyle/>
        <a:p>
          <a:endParaRPr lang="en-US"/>
        </a:p>
      </dgm:t>
    </dgm:pt>
    <dgm:pt modelId="{D715F03F-A636-4131-AE6F-90CC8D6688CD}" type="sibTrans" cxnId="{6519C1D4-115F-4FF3-BB9B-8AC6ED3643E1}">
      <dgm:prSet/>
      <dgm:spPr/>
      <dgm:t>
        <a:bodyPr/>
        <a:lstStyle/>
        <a:p>
          <a:endParaRPr lang="en-US"/>
        </a:p>
      </dgm:t>
    </dgm:pt>
    <dgm:pt modelId="{1B9B4A66-94DE-4330-9838-629D3C14EAC6}">
      <dgm:prSet phldrT="[Text]" custT="1"/>
      <dgm:spPr>
        <a:solidFill>
          <a:srgbClr val="D6EE9A">
            <a:alpha val="90000"/>
          </a:srgbClr>
        </a:solidFill>
      </dgm:spPr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فهم الأنماط والعلاقات والدوال.</a:t>
          </a:r>
          <a:endParaRPr lang="en-US" sz="24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3B0D4D9-A150-4194-B4D1-9DE7BD218D93}" type="parTrans" cxnId="{3C926EFA-B896-43AF-AFD8-EC7E39954DF2}">
      <dgm:prSet/>
      <dgm:spPr/>
      <dgm:t>
        <a:bodyPr/>
        <a:lstStyle/>
        <a:p>
          <a:endParaRPr lang="en-US"/>
        </a:p>
      </dgm:t>
    </dgm:pt>
    <dgm:pt modelId="{8959DB19-1403-413A-B764-01F4A6AABD29}" type="sibTrans" cxnId="{3C926EFA-B896-43AF-AFD8-EC7E39954DF2}">
      <dgm:prSet/>
      <dgm:spPr/>
      <dgm:t>
        <a:bodyPr/>
        <a:lstStyle/>
        <a:p>
          <a:endParaRPr lang="en-US"/>
        </a:p>
      </dgm:t>
    </dgm:pt>
    <dgm:pt modelId="{BD61B715-66BC-481A-A428-30CF4511BE90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kumimoji="1" lang="ar-SA" sz="4000" b="1" smtClean="0">
              <a:latin typeface="Times New Roman" pitchFamily="18" charset="0"/>
              <a:ea typeface="+mn-ea"/>
              <a:cs typeface="Times New Roman" pitchFamily="18" charset="0"/>
            </a:rPr>
            <a:t>الأعداد وعملياتها</a:t>
          </a:r>
          <a:endParaRPr lang="en-US" sz="4000" dirty="0"/>
        </a:p>
      </dgm:t>
    </dgm:pt>
    <dgm:pt modelId="{6EF9C25E-ED5C-483A-914D-8091A0421CD0}" type="parTrans" cxnId="{9C233F55-A8DE-4C28-B240-DEB5822B5E21}">
      <dgm:prSet/>
      <dgm:spPr/>
      <dgm:t>
        <a:bodyPr/>
        <a:lstStyle/>
        <a:p>
          <a:endParaRPr lang="en-US"/>
        </a:p>
      </dgm:t>
    </dgm:pt>
    <dgm:pt modelId="{41812C8B-532B-4438-8650-B67149EE0F53}" type="sibTrans" cxnId="{9C233F55-A8DE-4C28-B240-DEB5822B5E21}">
      <dgm:prSet/>
      <dgm:spPr/>
      <dgm:t>
        <a:bodyPr/>
        <a:lstStyle/>
        <a:p>
          <a:endParaRPr lang="en-US"/>
        </a:p>
      </dgm:t>
    </dgm:pt>
    <dgm:pt modelId="{61344D8B-2E65-4FEC-8201-564E82E037AA}">
      <dgm:prSet phldrT="[Text]" custT="1"/>
      <dgm:spPr>
        <a:solidFill>
          <a:srgbClr val="D6EE9A">
            <a:alpha val="89804"/>
          </a:srgbClr>
        </a:solidFill>
      </dgm:spPr>
      <dgm:t>
        <a:bodyPr/>
        <a:lstStyle/>
        <a:p>
          <a:pPr rtl="1">
            <a:lnSpc>
              <a:spcPct val="100000"/>
            </a:lnSpc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فهم الأعداد</a:t>
          </a:r>
          <a:r>
            <a:rPr lang="ar-SA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،</a:t>
          </a: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 وطرق تمثيلها، والعلاقات بين الأعداد، وأنظمة الأعداد.</a:t>
          </a:r>
          <a:endParaRPr lang="en-US" sz="24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5703375C-9447-4FBE-8A6E-1328B66FBBA3}" type="parTrans" cxnId="{F652D353-7F13-4E52-B6EF-8D149DAB2AF7}">
      <dgm:prSet/>
      <dgm:spPr/>
      <dgm:t>
        <a:bodyPr/>
        <a:lstStyle/>
        <a:p>
          <a:endParaRPr lang="en-US"/>
        </a:p>
      </dgm:t>
    </dgm:pt>
    <dgm:pt modelId="{71B7F3B7-4E19-4917-B909-ABB51F8F9E97}" type="sibTrans" cxnId="{F652D353-7F13-4E52-B6EF-8D149DAB2AF7}">
      <dgm:prSet/>
      <dgm:spPr/>
      <dgm:t>
        <a:bodyPr/>
        <a:lstStyle/>
        <a:p>
          <a:endParaRPr lang="en-US"/>
        </a:p>
      </dgm:t>
    </dgm:pt>
    <dgm:pt modelId="{7EFBFFB1-C8C0-44CA-9884-0B82C0770E97}">
      <dgm:prSet custT="1"/>
      <dgm:spPr>
        <a:solidFill>
          <a:srgbClr val="D6EE9A">
            <a:alpha val="89804"/>
          </a:srgbClr>
        </a:solidFill>
      </dgm:spPr>
      <dgm:t>
        <a:bodyPr/>
        <a:lstStyle/>
        <a:p>
          <a:pPr rtl="1">
            <a:lnSpc>
              <a:spcPct val="100000"/>
            </a:lnSpc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فهم معاني العمليات، وكيف يرتبط بعضها ببعض.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6B7926C3-C9D7-4FE9-82A4-637AD5E7D2A9}" type="parTrans" cxnId="{FE3768F1-1E5D-4176-B8C7-1375049FFB90}">
      <dgm:prSet/>
      <dgm:spPr/>
      <dgm:t>
        <a:bodyPr/>
        <a:lstStyle/>
        <a:p>
          <a:endParaRPr lang="en-US"/>
        </a:p>
      </dgm:t>
    </dgm:pt>
    <dgm:pt modelId="{A7AB2C8E-44C9-44D3-8A2E-F4B428DF8174}" type="sibTrans" cxnId="{FE3768F1-1E5D-4176-B8C7-1375049FFB90}">
      <dgm:prSet/>
      <dgm:spPr/>
      <dgm:t>
        <a:bodyPr/>
        <a:lstStyle/>
        <a:p>
          <a:endParaRPr lang="en-US"/>
        </a:p>
      </dgm:t>
    </dgm:pt>
    <dgm:pt modelId="{E3FAF3DC-5EE0-443D-98CE-298FEDA05A82}">
      <dgm:prSet custT="1"/>
      <dgm:spPr>
        <a:solidFill>
          <a:srgbClr val="D6EE9A">
            <a:alpha val="89804"/>
          </a:srgbClr>
        </a:solidFill>
      </dgm:spPr>
      <dgm:t>
        <a:bodyPr/>
        <a:lstStyle/>
        <a:p>
          <a:pPr rtl="1">
            <a:lnSpc>
              <a:spcPct val="100000"/>
            </a:lnSpc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إجراء العمليات الحسابية بطلاقة، واقتراح تقديرات معقولة.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36DB161A-8866-46CE-B051-D03DD409F9E7}" type="parTrans" cxnId="{92D535B9-3E8F-4DBA-94B5-B9C0CB97D781}">
      <dgm:prSet/>
      <dgm:spPr/>
      <dgm:t>
        <a:bodyPr/>
        <a:lstStyle/>
        <a:p>
          <a:endParaRPr lang="en-US"/>
        </a:p>
      </dgm:t>
    </dgm:pt>
    <dgm:pt modelId="{FFADF32A-7E36-4B29-9E70-AEA730DD2AB6}" type="sibTrans" cxnId="{92D535B9-3E8F-4DBA-94B5-B9C0CB97D781}">
      <dgm:prSet/>
      <dgm:spPr/>
      <dgm:t>
        <a:bodyPr/>
        <a:lstStyle/>
        <a:p>
          <a:endParaRPr lang="en-US"/>
        </a:p>
      </dgm:t>
    </dgm:pt>
    <dgm:pt modelId="{962ED3D3-B181-43BE-B2C7-004FA91BCD60}">
      <dgm:prSet custT="1"/>
      <dgm:spPr>
        <a:solidFill>
          <a:srgbClr val="D6EE9A">
            <a:alpha val="90000"/>
          </a:srgbClr>
        </a:solidFill>
      </dgm:spPr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تمثيل المواقف والتراكيب الرياضية برموز جبرية</a:t>
          </a:r>
          <a:r>
            <a:rPr lang="ar-SA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،</a:t>
          </a: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 وتحليلها.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  <a:latin typeface="Times New Roman"/>
            <a:ea typeface="Times New Roman"/>
            <a:cs typeface="Simplified Arabic"/>
          </a:endParaRPr>
        </a:p>
      </dgm:t>
    </dgm:pt>
    <dgm:pt modelId="{E77C6E04-A0F1-484A-A9E3-1A417243727D}" type="parTrans" cxnId="{D163D4AC-081E-4431-9F3B-5A8E662065A3}">
      <dgm:prSet/>
      <dgm:spPr/>
      <dgm:t>
        <a:bodyPr/>
        <a:lstStyle/>
        <a:p>
          <a:endParaRPr lang="en-US"/>
        </a:p>
      </dgm:t>
    </dgm:pt>
    <dgm:pt modelId="{4854CDA6-7753-494E-90C3-88CE68B00931}" type="sibTrans" cxnId="{D163D4AC-081E-4431-9F3B-5A8E662065A3}">
      <dgm:prSet/>
      <dgm:spPr/>
      <dgm:t>
        <a:bodyPr/>
        <a:lstStyle/>
        <a:p>
          <a:endParaRPr lang="en-US"/>
        </a:p>
      </dgm:t>
    </dgm:pt>
    <dgm:pt modelId="{5CA518B5-3A08-4A32-B08D-1786094AFEAB}">
      <dgm:prSet custT="1"/>
      <dgm:spPr>
        <a:solidFill>
          <a:srgbClr val="D6EE9A">
            <a:alpha val="90000"/>
          </a:srgbClr>
        </a:solidFill>
      </dgm:spPr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استعمال النماذج الرياضية لتمثيل العلاقات الكمية وفهمها.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  <a:latin typeface="Times New Roman"/>
            <a:ea typeface="Times New Roman"/>
            <a:cs typeface="Simplified Arabic"/>
          </a:endParaRPr>
        </a:p>
      </dgm:t>
    </dgm:pt>
    <dgm:pt modelId="{22D8292D-D0C2-45EF-89C1-97260F40C31C}" type="parTrans" cxnId="{AF17CBC1-2534-4D67-80DB-B005A7E64360}">
      <dgm:prSet/>
      <dgm:spPr/>
      <dgm:t>
        <a:bodyPr/>
        <a:lstStyle/>
        <a:p>
          <a:endParaRPr lang="en-US"/>
        </a:p>
      </dgm:t>
    </dgm:pt>
    <dgm:pt modelId="{B65AF4E8-5375-443B-89A1-BB4DFFA1052E}" type="sibTrans" cxnId="{AF17CBC1-2534-4D67-80DB-B005A7E64360}">
      <dgm:prSet/>
      <dgm:spPr/>
      <dgm:t>
        <a:bodyPr/>
        <a:lstStyle/>
        <a:p>
          <a:endParaRPr lang="en-US"/>
        </a:p>
      </dgm:t>
    </dgm:pt>
    <dgm:pt modelId="{F9AC920F-9231-427B-93B7-6935A335BF51}">
      <dgm:prSet custT="1"/>
      <dgm:spPr>
        <a:solidFill>
          <a:srgbClr val="D6EE9A">
            <a:alpha val="90000"/>
          </a:srgbClr>
        </a:solidFill>
      </dgm:spPr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Times New Roman"/>
              <a:ea typeface="Times New Roman"/>
              <a:cs typeface="Simplified Arabic"/>
            </a:rPr>
            <a:t>تحليل التغير في سياقات متنوعة.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934D1BDC-582C-4934-A347-1F1C1ECA8C58}" type="parTrans" cxnId="{7CB3B105-F30D-4E6B-AD10-B5BB243E13C0}">
      <dgm:prSet/>
      <dgm:spPr/>
      <dgm:t>
        <a:bodyPr/>
        <a:lstStyle/>
        <a:p>
          <a:endParaRPr lang="en-US"/>
        </a:p>
      </dgm:t>
    </dgm:pt>
    <dgm:pt modelId="{16AFF34D-EB4B-4FDA-87E5-0718AC34B034}" type="sibTrans" cxnId="{7CB3B105-F30D-4E6B-AD10-B5BB243E13C0}">
      <dgm:prSet/>
      <dgm:spPr/>
      <dgm:t>
        <a:bodyPr/>
        <a:lstStyle/>
        <a:p>
          <a:endParaRPr lang="en-US"/>
        </a:p>
      </dgm:t>
    </dgm:pt>
    <dgm:pt modelId="{ED65FF39-B17C-428D-9E99-22D8D201B04F}" type="pres">
      <dgm:prSet presAssocID="{8AD8E9D1-37A2-4C55-AD39-669216B39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048DAB-2D76-460D-8FB7-267BE35F4CBA}" type="pres">
      <dgm:prSet presAssocID="{2D6F21DE-D670-46CA-987A-5EA86648EF08}" presName="composite" presStyleCnt="0"/>
      <dgm:spPr/>
    </dgm:pt>
    <dgm:pt modelId="{40D92726-C38D-4AE8-9ECB-03270029181C}" type="pres">
      <dgm:prSet presAssocID="{2D6F21DE-D670-46CA-987A-5EA86648EF0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F6DF8-5CC1-42A6-8DC8-D1042A34FC39}" type="pres">
      <dgm:prSet presAssocID="{2D6F21DE-D670-46CA-987A-5EA86648EF0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82913-A72E-4296-953A-52F69D4579F3}" type="pres">
      <dgm:prSet presAssocID="{D715F03F-A636-4131-AE6F-90CC8D6688CD}" presName="space" presStyleCnt="0"/>
      <dgm:spPr/>
    </dgm:pt>
    <dgm:pt modelId="{E436996E-3C84-4ED6-A918-51B34F85639B}" type="pres">
      <dgm:prSet presAssocID="{BD61B715-66BC-481A-A428-30CF4511BE90}" presName="composite" presStyleCnt="0"/>
      <dgm:spPr/>
    </dgm:pt>
    <dgm:pt modelId="{9D702801-38FA-46F8-9274-D7E1DC2126C6}" type="pres">
      <dgm:prSet presAssocID="{BD61B715-66BC-481A-A428-30CF4511BE90}" presName="parTx" presStyleLbl="alignNode1" presStyleIdx="1" presStyleCnt="2" custLinFactNeighborX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42A22-4698-4139-934E-F0D768478F58}" type="pres">
      <dgm:prSet presAssocID="{BD61B715-66BC-481A-A428-30CF4511BE90}" presName="desTx" presStyleLbl="alignAccFollowNode1" presStyleIdx="1" presStyleCnt="2" custLinFactNeighborX="-7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B3B105-F30D-4E6B-AD10-B5BB243E13C0}" srcId="{2D6F21DE-D670-46CA-987A-5EA86648EF08}" destId="{F9AC920F-9231-427B-93B7-6935A335BF51}" srcOrd="3" destOrd="0" parTransId="{934D1BDC-582C-4934-A347-1F1C1ECA8C58}" sibTransId="{16AFF34D-EB4B-4FDA-87E5-0718AC34B034}"/>
    <dgm:cxn modelId="{E6E13122-D4D0-4DB5-9503-AD1BB0779B55}" type="presOf" srcId="{7EFBFFB1-C8C0-44CA-9884-0B82C0770E97}" destId="{30342A22-4698-4139-934E-F0D768478F58}" srcOrd="0" destOrd="1" presId="urn:microsoft.com/office/officeart/2005/8/layout/hList1"/>
    <dgm:cxn modelId="{56577743-DF85-4E7C-9DD3-678DC0BA196C}" type="presOf" srcId="{F9AC920F-9231-427B-93B7-6935A335BF51}" destId="{211F6DF8-5CC1-42A6-8DC8-D1042A34FC39}" srcOrd="0" destOrd="3" presId="urn:microsoft.com/office/officeart/2005/8/layout/hList1"/>
    <dgm:cxn modelId="{F2ABFAA1-BBD0-4824-A8AF-4F9CC2FB2F07}" type="presOf" srcId="{BD61B715-66BC-481A-A428-30CF4511BE90}" destId="{9D702801-38FA-46F8-9274-D7E1DC2126C6}" srcOrd="0" destOrd="0" presId="urn:microsoft.com/office/officeart/2005/8/layout/hList1"/>
    <dgm:cxn modelId="{3C926EFA-B896-43AF-AFD8-EC7E39954DF2}" srcId="{2D6F21DE-D670-46CA-987A-5EA86648EF08}" destId="{1B9B4A66-94DE-4330-9838-629D3C14EAC6}" srcOrd="0" destOrd="0" parTransId="{D3B0D4D9-A150-4194-B4D1-9DE7BD218D93}" sibTransId="{8959DB19-1403-413A-B764-01F4A6AABD29}"/>
    <dgm:cxn modelId="{F652D353-7F13-4E52-B6EF-8D149DAB2AF7}" srcId="{BD61B715-66BC-481A-A428-30CF4511BE90}" destId="{61344D8B-2E65-4FEC-8201-564E82E037AA}" srcOrd="0" destOrd="0" parTransId="{5703375C-9447-4FBE-8A6E-1328B66FBBA3}" sibTransId="{71B7F3B7-4E19-4917-B909-ABB51F8F9E97}"/>
    <dgm:cxn modelId="{FE3768F1-1E5D-4176-B8C7-1375049FFB90}" srcId="{BD61B715-66BC-481A-A428-30CF4511BE90}" destId="{7EFBFFB1-C8C0-44CA-9884-0B82C0770E97}" srcOrd="1" destOrd="0" parTransId="{6B7926C3-C9D7-4FE9-82A4-637AD5E7D2A9}" sibTransId="{A7AB2C8E-44C9-44D3-8A2E-F4B428DF8174}"/>
    <dgm:cxn modelId="{E2FE6C3D-C176-4CB4-826A-5712D3380C46}" type="presOf" srcId="{E3FAF3DC-5EE0-443D-98CE-298FEDA05A82}" destId="{30342A22-4698-4139-934E-F0D768478F58}" srcOrd="0" destOrd="2" presId="urn:microsoft.com/office/officeart/2005/8/layout/hList1"/>
    <dgm:cxn modelId="{BAF47FC8-2A3D-4813-9E9F-0C68798EE954}" type="presOf" srcId="{2D6F21DE-D670-46CA-987A-5EA86648EF08}" destId="{40D92726-C38D-4AE8-9ECB-03270029181C}" srcOrd="0" destOrd="0" presId="urn:microsoft.com/office/officeart/2005/8/layout/hList1"/>
    <dgm:cxn modelId="{371CD82E-326C-4076-B3F8-D3B659E6621B}" type="presOf" srcId="{962ED3D3-B181-43BE-B2C7-004FA91BCD60}" destId="{211F6DF8-5CC1-42A6-8DC8-D1042A34FC39}" srcOrd="0" destOrd="1" presId="urn:microsoft.com/office/officeart/2005/8/layout/hList1"/>
    <dgm:cxn modelId="{68662559-A914-4645-8435-B7D428B48CF7}" type="presOf" srcId="{1B9B4A66-94DE-4330-9838-629D3C14EAC6}" destId="{211F6DF8-5CC1-42A6-8DC8-D1042A34FC39}" srcOrd="0" destOrd="0" presId="urn:microsoft.com/office/officeart/2005/8/layout/hList1"/>
    <dgm:cxn modelId="{AF17CBC1-2534-4D67-80DB-B005A7E64360}" srcId="{2D6F21DE-D670-46CA-987A-5EA86648EF08}" destId="{5CA518B5-3A08-4A32-B08D-1786094AFEAB}" srcOrd="2" destOrd="0" parTransId="{22D8292D-D0C2-45EF-89C1-97260F40C31C}" sibTransId="{B65AF4E8-5375-443B-89A1-BB4DFFA1052E}"/>
    <dgm:cxn modelId="{6519C1D4-115F-4FF3-BB9B-8AC6ED3643E1}" srcId="{8AD8E9D1-37A2-4C55-AD39-669216B392F5}" destId="{2D6F21DE-D670-46CA-987A-5EA86648EF08}" srcOrd="0" destOrd="0" parTransId="{5C92291E-8D42-4CAD-A3E2-CD6263993425}" sibTransId="{D715F03F-A636-4131-AE6F-90CC8D6688CD}"/>
    <dgm:cxn modelId="{9C233F55-A8DE-4C28-B240-DEB5822B5E21}" srcId="{8AD8E9D1-37A2-4C55-AD39-669216B392F5}" destId="{BD61B715-66BC-481A-A428-30CF4511BE90}" srcOrd="1" destOrd="0" parTransId="{6EF9C25E-ED5C-483A-914D-8091A0421CD0}" sibTransId="{41812C8B-532B-4438-8650-B67149EE0F53}"/>
    <dgm:cxn modelId="{CCCEDDA2-DBA9-4D10-9653-7EAD75A2C8D0}" type="presOf" srcId="{61344D8B-2E65-4FEC-8201-564E82E037AA}" destId="{30342A22-4698-4139-934E-F0D768478F58}" srcOrd="0" destOrd="0" presId="urn:microsoft.com/office/officeart/2005/8/layout/hList1"/>
    <dgm:cxn modelId="{D163D4AC-081E-4431-9F3B-5A8E662065A3}" srcId="{2D6F21DE-D670-46CA-987A-5EA86648EF08}" destId="{962ED3D3-B181-43BE-B2C7-004FA91BCD60}" srcOrd="1" destOrd="0" parTransId="{E77C6E04-A0F1-484A-A9E3-1A417243727D}" sibTransId="{4854CDA6-7753-494E-90C3-88CE68B00931}"/>
    <dgm:cxn modelId="{92D535B9-3E8F-4DBA-94B5-B9C0CB97D781}" srcId="{BD61B715-66BC-481A-A428-30CF4511BE90}" destId="{E3FAF3DC-5EE0-443D-98CE-298FEDA05A82}" srcOrd="2" destOrd="0" parTransId="{36DB161A-8866-46CE-B051-D03DD409F9E7}" sibTransId="{FFADF32A-7E36-4B29-9E70-AEA730DD2AB6}"/>
    <dgm:cxn modelId="{DEEF3BCD-FFC8-40E0-9EE9-7EFDCFBCE432}" type="presOf" srcId="{8AD8E9D1-37A2-4C55-AD39-669216B392F5}" destId="{ED65FF39-B17C-428D-9E99-22D8D201B04F}" srcOrd="0" destOrd="0" presId="urn:microsoft.com/office/officeart/2005/8/layout/hList1"/>
    <dgm:cxn modelId="{2C56D623-79D9-4FFC-A522-CC9FD259D153}" type="presOf" srcId="{5CA518B5-3A08-4A32-B08D-1786094AFEAB}" destId="{211F6DF8-5CC1-42A6-8DC8-D1042A34FC39}" srcOrd="0" destOrd="2" presId="urn:microsoft.com/office/officeart/2005/8/layout/hList1"/>
    <dgm:cxn modelId="{A0C0F627-A37A-47D2-A318-D073E6FC6F10}" type="presParOf" srcId="{ED65FF39-B17C-428D-9E99-22D8D201B04F}" destId="{85048DAB-2D76-460D-8FB7-267BE35F4CBA}" srcOrd="0" destOrd="0" presId="urn:microsoft.com/office/officeart/2005/8/layout/hList1"/>
    <dgm:cxn modelId="{25BE6DE7-6CA1-4CB3-8D8C-3ED918CA5847}" type="presParOf" srcId="{85048DAB-2D76-460D-8FB7-267BE35F4CBA}" destId="{40D92726-C38D-4AE8-9ECB-03270029181C}" srcOrd="0" destOrd="0" presId="urn:microsoft.com/office/officeart/2005/8/layout/hList1"/>
    <dgm:cxn modelId="{3C3FD3C2-7F18-4E56-BF40-7C06C490ECA1}" type="presParOf" srcId="{85048DAB-2D76-460D-8FB7-267BE35F4CBA}" destId="{211F6DF8-5CC1-42A6-8DC8-D1042A34FC39}" srcOrd="1" destOrd="0" presId="urn:microsoft.com/office/officeart/2005/8/layout/hList1"/>
    <dgm:cxn modelId="{00814A58-F8A2-420B-A526-35FF63F11AFF}" type="presParOf" srcId="{ED65FF39-B17C-428D-9E99-22D8D201B04F}" destId="{56582913-A72E-4296-953A-52F69D4579F3}" srcOrd="1" destOrd="0" presId="urn:microsoft.com/office/officeart/2005/8/layout/hList1"/>
    <dgm:cxn modelId="{7DF832F0-CA06-4C75-B0C1-5320906E00F9}" type="presParOf" srcId="{ED65FF39-B17C-428D-9E99-22D8D201B04F}" destId="{E436996E-3C84-4ED6-A918-51B34F85639B}" srcOrd="2" destOrd="0" presId="urn:microsoft.com/office/officeart/2005/8/layout/hList1"/>
    <dgm:cxn modelId="{98036581-5C6B-441C-B023-E0A31AF4728C}" type="presParOf" srcId="{E436996E-3C84-4ED6-A918-51B34F85639B}" destId="{9D702801-38FA-46F8-9274-D7E1DC2126C6}" srcOrd="0" destOrd="0" presId="urn:microsoft.com/office/officeart/2005/8/layout/hList1"/>
    <dgm:cxn modelId="{43F2E25C-9353-452A-BE8B-29E1DFDD8133}" type="presParOf" srcId="{E436996E-3C84-4ED6-A918-51B34F85639B}" destId="{30342A22-4698-4139-934E-F0D768478F58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D8E9D1-37A2-4C55-AD39-669216B392F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6F21DE-D670-46CA-987A-5EA86648EF08}">
      <dgm:prSet phldrT="[Text]" custT="1"/>
      <dgm:spPr>
        <a:solidFill>
          <a:srgbClr val="00863D"/>
        </a:solidFill>
      </dgm:spPr>
      <dgm:t>
        <a:bodyPr/>
        <a:lstStyle/>
        <a:p>
          <a:r>
            <a:rPr lang="ar-JO" sz="3600" b="1" dirty="0" smtClean="0"/>
            <a:t>تحليل البيانات والاحتمال</a:t>
          </a:r>
          <a:endParaRPr lang="en-US" sz="3600" dirty="0"/>
        </a:p>
      </dgm:t>
    </dgm:pt>
    <dgm:pt modelId="{5C92291E-8D42-4CAD-A3E2-CD6263993425}" type="parTrans" cxnId="{6519C1D4-115F-4FF3-BB9B-8AC6ED3643E1}">
      <dgm:prSet/>
      <dgm:spPr/>
      <dgm:t>
        <a:bodyPr/>
        <a:lstStyle/>
        <a:p>
          <a:endParaRPr lang="en-US"/>
        </a:p>
      </dgm:t>
    </dgm:pt>
    <dgm:pt modelId="{D715F03F-A636-4131-AE6F-90CC8D6688CD}" type="sibTrans" cxnId="{6519C1D4-115F-4FF3-BB9B-8AC6ED3643E1}">
      <dgm:prSet/>
      <dgm:spPr/>
      <dgm:t>
        <a:bodyPr/>
        <a:lstStyle/>
        <a:p>
          <a:endParaRPr lang="en-US"/>
        </a:p>
      </dgm:t>
    </dgm:pt>
    <dgm:pt modelId="{1B9B4A66-94DE-4330-9838-629D3C14EAC6}">
      <dgm:prSet phldrT="[Text]" custT="1"/>
      <dgm:spPr>
        <a:solidFill>
          <a:srgbClr val="D6EE9A">
            <a:alpha val="90000"/>
          </a:srgbClr>
        </a:solidFill>
      </dgm:spPr>
      <dgm:t>
        <a:bodyPr/>
        <a:lstStyle/>
        <a:p>
          <a:pPr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صياغة أسئلة يمكن الإجابة عنها بجمع البيانات اللازمة وتنظيمها وعرضها على نحوٍ يجيب عن الأسئلة.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3B0D4D9-A150-4194-B4D1-9DE7BD218D93}" type="parTrans" cxnId="{3C926EFA-B896-43AF-AFD8-EC7E39954DF2}">
      <dgm:prSet/>
      <dgm:spPr/>
      <dgm:t>
        <a:bodyPr/>
        <a:lstStyle/>
        <a:p>
          <a:endParaRPr lang="en-US"/>
        </a:p>
      </dgm:t>
    </dgm:pt>
    <dgm:pt modelId="{8959DB19-1403-413A-B764-01F4A6AABD29}" type="sibTrans" cxnId="{3C926EFA-B896-43AF-AFD8-EC7E39954DF2}">
      <dgm:prSet/>
      <dgm:spPr/>
      <dgm:t>
        <a:bodyPr/>
        <a:lstStyle/>
        <a:p>
          <a:endParaRPr lang="en-US"/>
        </a:p>
      </dgm:t>
    </dgm:pt>
    <dgm:pt modelId="{BD61B715-66BC-481A-A428-30CF4511BE90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lang="ar-JO" sz="4000" b="1" dirty="0" smtClean="0"/>
            <a:t>الهندسة</a:t>
          </a:r>
          <a:endParaRPr lang="en-US" sz="4000" dirty="0"/>
        </a:p>
      </dgm:t>
    </dgm:pt>
    <dgm:pt modelId="{6EF9C25E-ED5C-483A-914D-8091A0421CD0}" type="parTrans" cxnId="{9C233F55-A8DE-4C28-B240-DEB5822B5E21}">
      <dgm:prSet/>
      <dgm:spPr/>
      <dgm:t>
        <a:bodyPr/>
        <a:lstStyle/>
        <a:p>
          <a:endParaRPr lang="en-US"/>
        </a:p>
      </dgm:t>
    </dgm:pt>
    <dgm:pt modelId="{41812C8B-532B-4438-8650-B67149EE0F53}" type="sibTrans" cxnId="{9C233F55-A8DE-4C28-B240-DEB5822B5E21}">
      <dgm:prSet/>
      <dgm:spPr/>
      <dgm:t>
        <a:bodyPr/>
        <a:lstStyle/>
        <a:p>
          <a:endParaRPr lang="en-US"/>
        </a:p>
      </dgm:t>
    </dgm:pt>
    <dgm:pt modelId="{61344D8B-2E65-4FEC-8201-564E82E037AA}">
      <dgm:prSet phldrT="[Text]" custT="1"/>
      <dgm:spPr>
        <a:solidFill>
          <a:srgbClr val="D6EE9A">
            <a:alpha val="89804"/>
          </a:srgbClr>
        </a:solidFill>
      </dgm:spPr>
      <dgm:t>
        <a:bodyPr/>
        <a:lstStyle/>
        <a:p>
          <a:pPr algn="r" rtl="1">
            <a:lnSpc>
              <a:spcPct val="100000"/>
            </a:lnSpc>
          </a:pPr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تحليل خواص وسمات الأشكال الهندسية ثنائية وثلاثية البعد، وتطوير مقولات رياضية حول العلاقات الهندسية.</a:t>
          </a:r>
          <a:endParaRPr lang="en-US" sz="2000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5703375C-9447-4FBE-8A6E-1328B66FBBA3}" type="parTrans" cxnId="{F652D353-7F13-4E52-B6EF-8D149DAB2AF7}">
      <dgm:prSet/>
      <dgm:spPr/>
      <dgm:t>
        <a:bodyPr/>
        <a:lstStyle/>
        <a:p>
          <a:endParaRPr lang="en-US"/>
        </a:p>
      </dgm:t>
    </dgm:pt>
    <dgm:pt modelId="{71B7F3B7-4E19-4917-B909-ABB51F8F9E97}" type="sibTrans" cxnId="{F652D353-7F13-4E52-B6EF-8D149DAB2AF7}">
      <dgm:prSet/>
      <dgm:spPr/>
      <dgm:t>
        <a:bodyPr/>
        <a:lstStyle/>
        <a:p>
          <a:endParaRPr lang="en-US"/>
        </a:p>
      </dgm:t>
    </dgm:pt>
    <dgm:pt modelId="{CF475547-12E9-4A97-B475-61A07130E2A0}">
      <dgm:prSet custT="1"/>
      <dgm:spPr/>
      <dgm:t>
        <a:bodyPr/>
        <a:lstStyle/>
        <a:p>
          <a:pPr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اختيار الأساليب الإحصائية المناسبة لتحليل البيانات واستعمالها على نحوٍ صحيح.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01A5F5C2-46C1-43B2-93CF-6A82A5B7E8F1}" type="parTrans" cxnId="{063ECFE1-230E-4D8D-B48A-8E2818294CB8}">
      <dgm:prSet/>
      <dgm:spPr/>
      <dgm:t>
        <a:bodyPr/>
        <a:lstStyle/>
        <a:p>
          <a:endParaRPr lang="en-US"/>
        </a:p>
      </dgm:t>
    </dgm:pt>
    <dgm:pt modelId="{AD078495-5F97-466B-B543-C968AC55E59A}" type="sibTrans" cxnId="{063ECFE1-230E-4D8D-B48A-8E2818294CB8}">
      <dgm:prSet/>
      <dgm:spPr/>
      <dgm:t>
        <a:bodyPr/>
        <a:lstStyle/>
        <a:p>
          <a:endParaRPr lang="en-US"/>
        </a:p>
      </dgm:t>
    </dgm:pt>
    <dgm:pt modelId="{6213FBDB-B7BA-4966-859B-92EDB05130A0}">
      <dgm:prSet custT="1"/>
      <dgm:spPr/>
      <dgm:t>
        <a:bodyPr/>
        <a:lstStyle/>
        <a:p>
          <a:pPr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تطوير وتقييم الاستدلالات والتنبؤات المبنية على البيانات.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6C9653FE-3720-4940-BF7A-01B2F4410515}" type="parTrans" cxnId="{8FA4FF99-9765-41AD-BD58-9CC30F9235F9}">
      <dgm:prSet/>
      <dgm:spPr/>
      <dgm:t>
        <a:bodyPr/>
        <a:lstStyle/>
        <a:p>
          <a:endParaRPr lang="en-US"/>
        </a:p>
      </dgm:t>
    </dgm:pt>
    <dgm:pt modelId="{C7DF99E2-503C-450E-AD98-0949C48BD6C1}" type="sibTrans" cxnId="{8FA4FF99-9765-41AD-BD58-9CC30F9235F9}">
      <dgm:prSet/>
      <dgm:spPr/>
      <dgm:t>
        <a:bodyPr/>
        <a:lstStyle/>
        <a:p>
          <a:endParaRPr lang="en-US"/>
        </a:p>
      </dgm:t>
    </dgm:pt>
    <dgm:pt modelId="{19E1BBCE-FD28-4C59-BE41-0A790E672850}">
      <dgm:prSet custT="1"/>
      <dgm:spPr/>
      <dgm:t>
        <a:bodyPr/>
        <a:lstStyle/>
        <a:p>
          <a:pPr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فهم المفاهيم الأساسية للاحتمالات، وتطبيقها.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25D6B3FF-DF35-41E1-9CC4-2168E66C38CC}" type="parTrans" cxnId="{56A33800-A279-48C7-900B-17FB38B54F14}">
      <dgm:prSet/>
      <dgm:spPr/>
      <dgm:t>
        <a:bodyPr/>
        <a:lstStyle/>
        <a:p>
          <a:endParaRPr lang="en-US"/>
        </a:p>
      </dgm:t>
    </dgm:pt>
    <dgm:pt modelId="{8DB0C564-5404-4F79-BCA8-C6D46388B4B1}" type="sibTrans" cxnId="{56A33800-A279-48C7-900B-17FB38B54F14}">
      <dgm:prSet/>
      <dgm:spPr/>
      <dgm:t>
        <a:bodyPr/>
        <a:lstStyle/>
        <a:p>
          <a:endParaRPr lang="en-US"/>
        </a:p>
      </dgm:t>
    </dgm:pt>
    <dgm:pt modelId="{F1C988C5-6D6C-4752-BE6D-717161EF08D2}">
      <dgm:prSet custT="1"/>
      <dgm:spPr/>
      <dgm:t>
        <a:bodyPr/>
        <a:lstStyle/>
        <a:p>
          <a:pPr algn="r"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تحديد المواقع</a:t>
          </a:r>
          <a:r>
            <a:rPr lang="ar-SA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،</a:t>
          </a:r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 ووصف العلاقات الفراغية باستخدام الهندسة الإحداثية وأنظمة التمثيل الأخرى.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AF08804F-C399-4361-89DE-1ABA671D5A02}" type="parTrans" cxnId="{431719F6-A17B-46B9-A81F-B688E1ECF5D7}">
      <dgm:prSet/>
      <dgm:spPr/>
      <dgm:t>
        <a:bodyPr/>
        <a:lstStyle/>
        <a:p>
          <a:endParaRPr lang="en-US"/>
        </a:p>
      </dgm:t>
    </dgm:pt>
    <dgm:pt modelId="{ED4D70A2-984C-43FE-9603-1BCFD6FB9BA5}" type="sibTrans" cxnId="{431719F6-A17B-46B9-A81F-B688E1ECF5D7}">
      <dgm:prSet/>
      <dgm:spPr/>
      <dgm:t>
        <a:bodyPr/>
        <a:lstStyle/>
        <a:p>
          <a:endParaRPr lang="en-US"/>
        </a:p>
      </dgm:t>
    </dgm:pt>
    <dgm:pt modelId="{B27F9F31-1796-49B4-893E-28D9061C8330}">
      <dgm:prSet custT="1"/>
      <dgm:spPr/>
      <dgm:t>
        <a:bodyPr/>
        <a:lstStyle/>
        <a:p>
          <a:pPr algn="r"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تطبيق التحويلات، واستعمال التماثل من أجل تحليل المواقف الرياضية.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CE3E36A0-C55A-4F53-AAFF-B769FEC0A2BA}" type="parTrans" cxnId="{3EDF8DDB-FE4C-4D70-AD58-A2725FAA059D}">
      <dgm:prSet/>
      <dgm:spPr/>
      <dgm:t>
        <a:bodyPr/>
        <a:lstStyle/>
        <a:p>
          <a:endParaRPr lang="en-US"/>
        </a:p>
      </dgm:t>
    </dgm:pt>
    <dgm:pt modelId="{522D090A-8CBB-4871-B192-52DC5866A3AB}" type="sibTrans" cxnId="{3EDF8DDB-FE4C-4D70-AD58-A2725FAA059D}">
      <dgm:prSet/>
      <dgm:spPr/>
      <dgm:t>
        <a:bodyPr/>
        <a:lstStyle/>
        <a:p>
          <a:endParaRPr lang="en-US"/>
        </a:p>
      </dgm:t>
    </dgm:pt>
    <dgm:pt modelId="{7944634C-6F5B-48B1-848E-7424F45E76B9}">
      <dgm:prSet custT="1"/>
      <dgm:spPr/>
      <dgm:t>
        <a:bodyPr/>
        <a:lstStyle/>
        <a:p>
          <a:pPr algn="r" rtl="1"/>
          <a:r>
            <a:rPr lang="ar-JO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استعمال التصور والاستدلال الفراغي والنمذجة الهندسية في حل المسائل.</a:t>
          </a:r>
          <a:endParaRPr lang="en-US" sz="20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9AB36208-007B-4E99-906F-9EF0A1A76F18}" type="parTrans" cxnId="{1B4D647F-2EEE-4C19-8B86-0927FE2DD1F3}">
      <dgm:prSet/>
      <dgm:spPr/>
      <dgm:t>
        <a:bodyPr/>
        <a:lstStyle/>
        <a:p>
          <a:endParaRPr lang="en-US"/>
        </a:p>
      </dgm:t>
    </dgm:pt>
    <dgm:pt modelId="{7336C9F5-7EC1-41E5-9744-69143998B034}" type="sibTrans" cxnId="{1B4D647F-2EEE-4C19-8B86-0927FE2DD1F3}">
      <dgm:prSet/>
      <dgm:spPr/>
      <dgm:t>
        <a:bodyPr/>
        <a:lstStyle/>
        <a:p>
          <a:endParaRPr lang="en-US"/>
        </a:p>
      </dgm:t>
    </dgm:pt>
    <dgm:pt modelId="{ED65FF39-B17C-428D-9E99-22D8D201B04F}" type="pres">
      <dgm:prSet presAssocID="{8AD8E9D1-37A2-4C55-AD39-669216B39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048DAB-2D76-460D-8FB7-267BE35F4CBA}" type="pres">
      <dgm:prSet presAssocID="{2D6F21DE-D670-46CA-987A-5EA86648EF08}" presName="composite" presStyleCnt="0"/>
      <dgm:spPr/>
    </dgm:pt>
    <dgm:pt modelId="{40D92726-C38D-4AE8-9ECB-03270029181C}" type="pres">
      <dgm:prSet presAssocID="{2D6F21DE-D670-46CA-987A-5EA86648EF08}" presName="parTx" presStyleLbl="alignNode1" presStyleIdx="0" presStyleCnt="2" custScaleY="843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F6DF8-5CC1-42A6-8DC8-D1042A34FC39}" type="pres">
      <dgm:prSet presAssocID="{2D6F21DE-D670-46CA-987A-5EA86648EF0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82913-A72E-4296-953A-52F69D4579F3}" type="pres">
      <dgm:prSet presAssocID="{D715F03F-A636-4131-AE6F-90CC8D6688CD}" presName="space" presStyleCnt="0"/>
      <dgm:spPr/>
    </dgm:pt>
    <dgm:pt modelId="{E436996E-3C84-4ED6-A918-51B34F85639B}" type="pres">
      <dgm:prSet presAssocID="{BD61B715-66BC-481A-A428-30CF4511BE90}" presName="composite" presStyleCnt="0"/>
      <dgm:spPr/>
    </dgm:pt>
    <dgm:pt modelId="{9D702801-38FA-46F8-9274-D7E1DC2126C6}" type="pres">
      <dgm:prSet presAssocID="{BD61B715-66BC-481A-A428-30CF4511BE90}" presName="parTx" presStyleLbl="alignNode1" presStyleIdx="1" presStyleCnt="2" custScaleY="84327" custLinFactNeighborX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42A22-4698-4139-934E-F0D768478F58}" type="pres">
      <dgm:prSet presAssocID="{BD61B715-66BC-481A-A428-30CF4511BE90}" presName="desTx" presStyleLbl="alignAccFollowNode1" presStyleIdx="1" presStyleCnt="2" custLinFactNeighborX="-7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A5FDA7-B33E-47BA-BD7A-DEC1041A0B98}" type="presOf" srcId="{8AD8E9D1-37A2-4C55-AD39-669216B392F5}" destId="{ED65FF39-B17C-428D-9E99-22D8D201B04F}" srcOrd="0" destOrd="0" presId="urn:microsoft.com/office/officeart/2005/8/layout/hList1"/>
    <dgm:cxn modelId="{4E4A3062-C962-4BBF-B11C-81543E3201E3}" type="presOf" srcId="{61344D8B-2E65-4FEC-8201-564E82E037AA}" destId="{30342A22-4698-4139-934E-F0D768478F58}" srcOrd="0" destOrd="0" presId="urn:microsoft.com/office/officeart/2005/8/layout/hList1"/>
    <dgm:cxn modelId="{FBF3055A-BD58-41FB-9416-4D45C5D15DEA}" type="presOf" srcId="{19E1BBCE-FD28-4C59-BE41-0A790E672850}" destId="{211F6DF8-5CC1-42A6-8DC8-D1042A34FC39}" srcOrd="0" destOrd="3" presId="urn:microsoft.com/office/officeart/2005/8/layout/hList1"/>
    <dgm:cxn modelId="{8C1817B0-4B04-4D52-AAA9-37264D991813}" type="presOf" srcId="{F1C988C5-6D6C-4752-BE6D-717161EF08D2}" destId="{30342A22-4698-4139-934E-F0D768478F58}" srcOrd="0" destOrd="1" presId="urn:microsoft.com/office/officeart/2005/8/layout/hList1"/>
    <dgm:cxn modelId="{98CA8076-52C0-4771-8C2C-BFB751DF6DAA}" type="presOf" srcId="{1B9B4A66-94DE-4330-9838-629D3C14EAC6}" destId="{211F6DF8-5CC1-42A6-8DC8-D1042A34FC39}" srcOrd="0" destOrd="0" presId="urn:microsoft.com/office/officeart/2005/8/layout/hList1"/>
    <dgm:cxn modelId="{62603669-9365-440B-8870-37BA149D2C5C}" type="presOf" srcId="{CF475547-12E9-4A97-B475-61A07130E2A0}" destId="{211F6DF8-5CC1-42A6-8DC8-D1042A34FC39}" srcOrd="0" destOrd="1" presId="urn:microsoft.com/office/officeart/2005/8/layout/hList1"/>
    <dgm:cxn modelId="{46D3E894-6C4A-4FE5-B71A-C11224B98158}" type="presOf" srcId="{2D6F21DE-D670-46CA-987A-5EA86648EF08}" destId="{40D92726-C38D-4AE8-9ECB-03270029181C}" srcOrd="0" destOrd="0" presId="urn:microsoft.com/office/officeart/2005/8/layout/hList1"/>
    <dgm:cxn modelId="{C26D2CF1-FD1D-47D6-8214-EC7EA85B90A1}" type="presOf" srcId="{6213FBDB-B7BA-4966-859B-92EDB05130A0}" destId="{211F6DF8-5CC1-42A6-8DC8-D1042A34FC39}" srcOrd="0" destOrd="2" presId="urn:microsoft.com/office/officeart/2005/8/layout/hList1"/>
    <dgm:cxn modelId="{AB256B58-73A2-419D-81F3-8C8B7DE131AA}" type="presOf" srcId="{7944634C-6F5B-48B1-848E-7424F45E76B9}" destId="{30342A22-4698-4139-934E-F0D768478F58}" srcOrd="0" destOrd="3" presId="urn:microsoft.com/office/officeart/2005/8/layout/hList1"/>
    <dgm:cxn modelId="{328A0F90-0BB3-4F43-A31A-9E0618AE41E2}" type="presOf" srcId="{BD61B715-66BC-481A-A428-30CF4511BE90}" destId="{9D702801-38FA-46F8-9274-D7E1DC2126C6}" srcOrd="0" destOrd="0" presId="urn:microsoft.com/office/officeart/2005/8/layout/hList1"/>
    <dgm:cxn modelId="{431719F6-A17B-46B9-A81F-B688E1ECF5D7}" srcId="{BD61B715-66BC-481A-A428-30CF4511BE90}" destId="{F1C988C5-6D6C-4752-BE6D-717161EF08D2}" srcOrd="1" destOrd="0" parTransId="{AF08804F-C399-4361-89DE-1ABA671D5A02}" sibTransId="{ED4D70A2-984C-43FE-9603-1BCFD6FB9BA5}"/>
    <dgm:cxn modelId="{3C926EFA-B896-43AF-AFD8-EC7E39954DF2}" srcId="{2D6F21DE-D670-46CA-987A-5EA86648EF08}" destId="{1B9B4A66-94DE-4330-9838-629D3C14EAC6}" srcOrd="0" destOrd="0" parTransId="{D3B0D4D9-A150-4194-B4D1-9DE7BD218D93}" sibTransId="{8959DB19-1403-413A-B764-01F4A6AABD29}"/>
    <dgm:cxn modelId="{73548066-FD2C-493D-95B7-8246E7D38D6B}" type="presOf" srcId="{B27F9F31-1796-49B4-893E-28D9061C8330}" destId="{30342A22-4698-4139-934E-F0D768478F58}" srcOrd="0" destOrd="2" presId="urn:microsoft.com/office/officeart/2005/8/layout/hList1"/>
    <dgm:cxn modelId="{F652D353-7F13-4E52-B6EF-8D149DAB2AF7}" srcId="{BD61B715-66BC-481A-A428-30CF4511BE90}" destId="{61344D8B-2E65-4FEC-8201-564E82E037AA}" srcOrd="0" destOrd="0" parTransId="{5703375C-9447-4FBE-8A6E-1328B66FBBA3}" sibTransId="{71B7F3B7-4E19-4917-B909-ABB51F8F9E97}"/>
    <dgm:cxn modelId="{063ECFE1-230E-4D8D-B48A-8E2818294CB8}" srcId="{2D6F21DE-D670-46CA-987A-5EA86648EF08}" destId="{CF475547-12E9-4A97-B475-61A07130E2A0}" srcOrd="1" destOrd="0" parTransId="{01A5F5C2-46C1-43B2-93CF-6A82A5B7E8F1}" sibTransId="{AD078495-5F97-466B-B543-C968AC55E59A}"/>
    <dgm:cxn modelId="{6519C1D4-115F-4FF3-BB9B-8AC6ED3643E1}" srcId="{8AD8E9D1-37A2-4C55-AD39-669216B392F5}" destId="{2D6F21DE-D670-46CA-987A-5EA86648EF08}" srcOrd="0" destOrd="0" parTransId="{5C92291E-8D42-4CAD-A3E2-CD6263993425}" sibTransId="{D715F03F-A636-4131-AE6F-90CC8D6688CD}"/>
    <dgm:cxn modelId="{9C233F55-A8DE-4C28-B240-DEB5822B5E21}" srcId="{8AD8E9D1-37A2-4C55-AD39-669216B392F5}" destId="{BD61B715-66BC-481A-A428-30CF4511BE90}" srcOrd="1" destOrd="0" parTransId="{6EF9C25E-ED5C-483A-914D-8091A0421CD0}" sibTransId="{41812C8B-532B-4438-8650-B67149EE0F53}"/>
    <dgm:cxn modelId="{8FA4FF99-9765-41AD-BD58-9CC30F9235F9}" srcId="{2D6F21DE-D670-46CA-987A-5EA86648EF08}" destId="{6213FBDB-B7BA-4966-859B-92EDB05130A0}" srcOrd="2" destOrd="0" parTransId="{6C9653FE-3720-4940-BF7A-01B2F4410515}" sibTransId="{C7DF99E2-503C-450E-AD98-0949C48BD6C1}"/>
    <dgm:cxn modelId="{56A33800-A279-48C7-900B-17FB38B54F14}" srcId="{2D6F21DE-D670-46CA-987A-5EA86648EF08}" destId="{19E1BBCE-FD28-4C59-BE41-0A790E672850}" srcOrd="3" destOrd="0" parTransId="{25D6B3FF-DF35-41E1-9CC4-2168E66C38CC}" sibTransId="{8DB0C564-5404-4F79-BCA8-C6D46388B4B1}"/>
    <dgm:cxn modelId="{1B4D647F-2EEE-4C19-8B86-0927FE2DD1F3}" srcId="{BD61B715-66BC-481A-A428-30CF4511BE90}" destId="{7944634C-6F5B-48B1-848E-7424F45E76B9}" srcOrd="3" destOrd="0" parTransId="{9AB36208-007B-4E99-906F-9EF0A1A76F18}" sibTransId="{7336C9F5-7EC1-41E5-9744-69143998B034}"/>
    <dgm:cxn modelId="{3EDF8DDB-FE4C-4D70-AD58-A2725FAA059D}" srcId="{BD61B715-66BC-481A-A428-30CF4511BE90}" destId="{B27F9F31-1796-49B4-893E-28D9061C8330}" srcOrd="2" destOrd="0" parTransId="{CE3E36A0-C55A-4F53-AAFF-B769FEC0A2BA}" sibTransId="{522D090A-8CBB-4871-B192-52DC5866A3AB}"/>
    <dgm:cxn modelId="{710F0DB1-399E-4C77-ABE4-DCCD48D3033F}" type="presParOf" srcId="{ED65FF39-B17C-428D-9E99-22D8D201B04F}" destId="{85048DAB-2D76-460D-8FB7-267BE35F4CBA}" srcOrd="0" destOrd="0" presId="urn:microsoft.com/office/officeart/2005/8/layout/hList1"/>
    <dgm:cxn modelId="{0B3E8203-4B6A-4D06-8512-916A6260C010}" type="presParOf" srcId="{85048DAB-2D76-460D-8FB7-267BE35F4CBA}" destId="{40D92726-C38D-4AE8-9ECB-03270029181C}" srcOrd="0" destOrd="0" presId="urn:microsoft.com/office/officeart/2005/8/layout/hList1"/>
    <dgm:cxn modelId="{4D68BBAF-4734-4B3C-99D4-B084DB59F218}" type="presParOf" srcId="{85048DAB-2D76-460D-8FB7-267BE35F4CBA}" destId="{211F6DF8-5CC1-42A6-8DC8-D1042A34FC39}" srcOrd="1" destOrd="0" presId="urn:microsoft.com/office/officeart/2005/8/layout/hList1"/>
    <dgm:cxn modelId="{26C358D4-05C4-4AD7-8C30-D793E49E5BEB}" type="presParOf" srcId="{ED65FF39-B17C-428D-9E99-22D8D201B04F}" destId="{56582913-A72E-4296-953A-52F69D4579F3}" srcOrd="1" destOrd="0" presId="urn:microsoft.com/office/officeart/2005/8/layout/hList1"/>
    <dgm:cxn modelId="{E69695A5-BDB3-4606-831F-EACE57842006}" type="presParOf" srcId="{ED65FF39-B17C-428D-9E99-22D8D201B04F}" destId="{E436996E-3C84-4ED6-A918-51B34F85639B}" srcOrd="2" destOrd="0" presId="urn:microsoft.com/office/officeart/2005/8/layout/hList1"/>
    <dgm:cxn modelId="{9CCBC1C5-87DD-47BE-B6AB-51B84D3E1F40}" type="presParOf" srcId="{E436996E-3C84-4ED6-A918-51B34F85639B}" destId="{9D702801-38FA-46F8-9274-D7E1DC2126C6}" srcOrd="0" destOrd="0" presId="urn:microsoft.com/office/officeart/2005/8/layout/hList1"/>
    <dgm:cxn modelId="{658A9BAD-4100-481C-8820-01640D7820E9}" type="presParOf" srcId="{E436996E-3C84-4ED6-A918-51B34F85639B}" destId="{30342A22-4698-4139-934E-F0D768478F58}" srcOrd="1" destOrd="0" presId="urn:microsoft.com/office/officeart/2005/8/layout/h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D8E9D1-37A2-4C55-AD39-669216B392F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6F21DE-D670-46CA-987A-5EA86648EF08}">
      <dgm:prSet phldrT="[Text]" custT="1"/>
      <dgm:spPr>
        <a:solidFill>
          <a:srgbClr val="00863D"/>
        </a:solidFill>
      </dgm:spPr>
      <dgm:t>
        <a:bodyPr/>
        <a:lstStyle/>
        <a:p>
          <a:r>
            <a:rPr lang="ar-JO" sz="4000" b="1" dirty="0" smtClean="0"/>
            <a:t>الاستدلال والبرهان</a:t>
          </a:r>
          <a:endParaRPr lang="en-US" sz="4000" dirty="0"/>
        </a:p>
      </dgm:t>
    </dgm:pt>
    <dgm:pt modelId="{5C92291E-8D42-4CAD-A3E2-CD6263993425}" type="parTrans" cxnId="{6519C1D4-115F-4FF3-BB9B-8AC6ED3643E1}">
      <dgm:prSet/>
      <dgm:spPr/>
      <dgm:t>
        <a:bodyPr/>
        <a:lstStyle/>
        <a:p>
          <a:endParaRPr lang="en-US"/>
        </a:p>
      </dgm:t>
    </dgm:pt>
    <dgm:pt modelId="{D715F03F-A636-4131-AE6F-90CC8D6688CD}" type="sibTrans" cxnId="{6519C1D4-115F-4FF3-BB9B-8AC6ED3643E1}">
      <dgm:prSet/>
      <dgm:spPr/>
      <dgm:t>
        <a:bodyPr/>
        <a:lstStyle/>
        <a:p>
          <a:endParaRPr lang="en-US"/>
        </a:p>
      </dgm:t>
    </dgm:pt>
    <dgm:pt modelId="{1B9B4A66-94DE-4330-9838-629D3C14EAC6}">
      <dgm:prSet phldrT="[Text]" custT="1"/>
      <dgm:spPr>
        <a:solidFill>
          <a:srgbClr val="D6EE9A">
            <a:alpha val="90000"/>
          </a:srgbClr>
        </a:solidFill>
      </dgm:spPr>
      <dgm:t>
        <a:bodyPr/>
        <a:lstStyle/>
        <a:p>
          <a:pPr marL="228600" indent="0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إدراك الاستدلال والبرهان على أنهما جوانب أساسية من الرياضيات.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3B0D4D9-A150-4194-B4D1-9DE7BD218D93}" type="parTrans" cxnId="{3C926EFA-B896-43AF-AFD8-EC7E39954DF2}">
      <dgm:prSet/>
      <dgm:spPr/>
      <dgm:t>
        <a:bodyPr/>
        <a:lstStyle/>
        <a:p>
          <a:endParaRPr lang="en-US"/>
        </a:p>
      </dgm:t>
    </dgm:pt>
    <dgm:pt modelId="{8959DB19-1403-413A-B764-01F4A6AABD29}" type="sibTrans" cxnId="{3C926EFA-B896-43AF-AFD8-EC7E39954DF2}">
      <dgm:prSet/>
      <dgm:spPr/>
      <dgm:t>
        <a:bodyPr/>
        <a:lstStyle/>
        <a:p>
          <a:endParaRPr lang="en-US"/>
        </a:p>
      </dgm:t>
    </dgm:pt>
    <dgm:pt modelId="{BD61B715-66BC-481A-A428-30CF4511BE90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lang="ar-JO" sz="4000" b="1" dirty="0" smtClean="0"/>
            <a:t>حل المشكلة</a:t>
          </a:r>
          <a:endParaRPr lang="en-US" sz="4000" dirty="0"/>
        </a:p>
      </dgm:t>
    </dgm:pt>
    <dgm:pt modelId="{6EF9C25E-ED5C-483A-914D-8091A0421CD0}" type="parTrans" cxnId="{9C233F55-A8DE-4C28-B240-DEB5822B5E21}">
      <dgm:prSet/>
      <dgm:spPr/>
      <dgm:t>
        <a:bodyPr/>
        <a:lstStyle/>
        <a:p>
          <a:endParaRPr lang="en-US"/>
        </a:p>
      </dgm:t>
    </dgm:pt>
    <dgm:pt modelId="{41812C8B-532B-4438-8650-B67149EE0F53}" type="sibTrans" cxnId="{9C233F55-A8DE-4C28-B240-DEB5822B5E21}">
      <dgm:prSet/>
      <dgm:spPr/>
      <dgm:t>
        <a:bodyPr/>
        <a:lstStyle/>
        <a:p>
          <a:endParaRPr lang="en-US"/>
        </a:p>
      </dgm:t>
    </dgm:pt>
    <dgm:pt modelId="{61344D8B-2E65-4FEC-8201-564E82E037AA}">
      <dgm:prSet phldrT="[Text]" custT="1"/>
      <dgm:spPr>
        <a:solidFill>
          <a:srgbClr val="D6EE9A">
            <a:alpha val="89804"/>
          </a:srgbClr>
        </a:solidFill>
      </dgm:spPr>
      <dgm:t>
        <a:bodyPr/>
        <a:lstStyle/>
        <a:p>
          <a:pPr marL="228600" indent="0" algn="r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بناء معرفة رياضية من خلال حل المسائل ( المشكلات ).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5703375C-9447-4FBE-8A6E-1328B66FBBA3}" type="parTrans" cxnId="{F652D353-7F13-4E52-B6EF-8D149DAB2AF7}">
      <dgm:prSet/>
      <dgm:spPr/>
      <dgm:t>
        <a:bodyPr/>
        <a:lstStyle/>
        <a:p>
          <a:endParaRPr lang="en-US"/>
        </a:p>
      </dgm:t>
    </dgm:pt>
    <dgm:pt modelId="{71B7F3B7-4E19-4917-B909-ABB51F8F9E97}" type="sibTrans" cxnId="{F652D353-7F13-4E52-B6EF-8D149DAB2AF7}">
      <dgm:prSet/>
      <dgm:spPr/>
      <dgm:t>
        <a:bodyPr/>
        <a:lstStyle/>
        <a:p>
          <a:endParaRPr lang="en-US"/>
        </a:p>
      </dgm:t>
    </dgm:pt>
    <dgm:pt modelId="{629EBD05-4E3B-49B3-8E4D-FEAB6E12640A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طرح تخمينات رياضية واستقصاءها.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3B89D942-EE53-4ACF-B1B3-CDA4E9793423}" type="parTrans" cxnId="{F1F5B725-B7D7-4662-804A-F8A096507E5A}">
      <dgm:prSet/>
      <dgm:spPr/>
      <dgm:t>
        <a:bodyPr/>
        <a:lstStyle/>
        <a:p>
          <a:endParaRPr lang="en-US"/>
        </a:p>
      </dgm:t>
    </dgm:pt>
    <dgm:pt modelId="{7FA2B33F-854E-45D7-B824-FBEBABDBEE51}" type="sibTrans" cxnId="{F1F5B725-B7D7-4662-804A-F8A096507E5A}">
      <dgm:prSet/>
      <dgm:spPr/>
      <dgm:t>
        <a:bodyPr/>
        <a:lstStyle/>
        <a:p>
          <a:endParaRPr lang="en-US"/>
        </a:p>
      </dgm:t>
    </dgm:pt>
    <dgm:pt modelId="{40B00810-E13F-416A-B527-B040424FA303}">
      <dgm:prSet custT="1"/>
      <dgm:spPr/>
      <dgm:t>
        <a:bodyPr/>
        <a:lstStyle/>
        <a:p>
          <a:pPr marL="57150" indent="0" defTabSz="22225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تطوير المجادلات والبراهين الرياضية، وتقويمها.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15555A9B-DCAC-4D0F-A82D-C1E707E6B877}" type="parTrans" cxnId="{2C8C9B1F-73BA-44A0-B2E9-72C6BC1647E4}">
      <dgm:prSet/>
      <dgm:spPr/>
      <dgm:t>
        <a:bodyPr/>
        <a:lstStyle/>
        <a:p>
          <a:endParaRPr lang="en-US"/>
        </a:p>
      </dgm:t>
    </dgm:pt>
    <dgm:pt modelId="{41FB1528-7332-4CB8-BD0B-691ADDD91054}" type="sibTrans" cxnId="{2C8C9B1F-73BA-44A0-B2E9-72C6BC1647E4}">
      <dgm:prSet/>
      <dgm:spPr/>
      <dgm:t>
        <a:bodyPr/>
        <a:lstStyle/>
        <a:p>
          <a:endParaRPr lang="en-US"/>
        </a:p>
      </dgm:t>
    </dgm:pt>
    <dgm:pt modelId="{796C22E5-6625-403A-AFA2-C3A9BD42DE62}">
      <dgm:prSet custT="1"/>
      <dgm:spPr/>
      <dgm:t>
        <a:bodyPr/>
        <a:lstStyle/>
        <a:p>
          <a:pPr marL="0" marR="0" indent="0" algn="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حل المشكلات التي تظهر في الرياضيات والسياقات الأخرى.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E35BBE80-8D12-4D86-960A-E647F51E857A}" type="parTrans" cxnId="{4A38216C-45B1-462A-97B9-47B2FAC275AD}">
      <dgm:prSet/>
      <dgm:spPr/>
      <dgm:t>
        <a:bodyPr/>
        <a:lstStyle/>
        <a:p>
          <a:endParaRPr lang="en-US"/>
        </a:p>
      </dgm:t>
    </dgm:pt>
    <dgm:pt modelId="{F58A642B-D110-4BDD-B5F2-35C1A5C731C3}" type="sibTrans" cxnId="{4A38216C-45B1-462A-97B9-47B2FAC275AD}">
      <dgm:prSet/>
      <dgm:spPr/>
      <dgm:t>
        <a:bodyPr/>
        <a:lstStyle/>
        <a:p>
          <a:endParaRPr lang="en-US"/>
        </a:p>
      </dgm:t>
    </dgm:pt>
    <dgm:pt modelId="{37D51572-003D-41B0-B8EC-3B92AEE6421A}">
      <dgm:prSet custT="1"/>
      <dgm:spPr/>
      <dgm:t>
        <a:bodyPr/>
        <a:lstStyle/>
        <a:p>
          <a:pPr marL="57150" indent="0" algn="r" defTabSz="2222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مراقبة عملية حل المسائل الرياضية والتأمل فيها.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06546D37-CD82-48F3-AD60-EDCE7C173DB9}" type="parTrans" cxnId="{7A6FB1BF-24EE-47C2-B8B3-69FB4D00CF56}">
      <dgm:prSet/>
      <dgm:spPr/>
      <dgm:t>
        <a:bodyPr/>
        <a:lstStyle/>
        <a:p>
          <a:endParaRPr lang="en-US"/>
        </a:p>
      </dgm:t>
    </dgm:pt>
    <dgm:pt modelId="{5569A43C-B1D3-4F3B-9544-684465776ECA}" type="sibTrans" cxnId="{7A6FB1BF-24EE-47C2-B8B3-69FB4D00CF56}">
      <dgm:prSet/>
      <dgm:spPr/>
      <dgm:t>
        <a:bodyPr/>
        <a:lstStyle/>
        <a:p>
          <a:endParaRPr lang="en-US"/>
        </a:p>
      </dgm:t>
    </dgm:pt>
    <dgm:pt modelId="{B82B314B-FE78-4A52-9218-4951297C2298}">
      <dgm:prSet custT="1"/>
      <dgm:spPr/>
      <dgm:t>
        <a:bodyPr/>
        <a:lstStyle/>
        <a:p>
          <a:pPr marL="0" marR="0" indent="0" algn="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تطبيق وتبني استراتيجيات مناسبة متنوعة لحل المشكلات.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8837AE2C-7DA5-4F47-B9F5-B82DA8C85A5F}" type="parTrans" cxnId="{668F900B-5756-49F5-91C0-D1006472E914}">
      <dgm:prSet/>
      <dgm:spPr/>
      <dgm:t>
        <a:bodyPr/>
        <a:lstStyle/>
        <a:p>
          <a:endParaRPr lang="en-US"/>
        </a:p>
      </dgm:t>
    </dgm:pt>
    <dgm:pt modelId="{31D6771C-35F6-4452-B776-EAC9738C3F21}" type="sibTrans" cxnId="{668F900B-5756-49F5-91C0-D1006472E914}">
      <dgm:prSet/>
      <dgm:spPr/>
      <dgm:t>
        <a:bodyPr/>
        <a:lstStyle/>
        <a:p>
          <a:endParaRPr lang="en-US"/>
        </a:p>
      </dgm:t>
    </dgm:pt>
    <dgm:pt modelId="{896C1731-6903-4288-BDFF-D50B4BA07AC8}">
      <dgm:prSet custT="1"/>
      <dgm:spPr/>
      <dgm:t>
        <a:bodyPr/>
        <a:lstStyle/>
        <a:p>
          <a:pPr marL="57150" indent="0" defTabSz="22225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اختيار أنماط متنوعة من الاستدلال وطرائق البرهان، واستعمالها.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024995AA-1553-4369-BBC0-F3A8B7E3B4E0}" type="parTrans" cxnId="{4DB5438E-9087-4EDE-ABCB-B9EB659D24B3}">
      <dgm:prSet/>
      <dgm:spPr/>
      <dgm:t>
        <a:bodyPr/>
        <a:lstStyle/>
        <a:p>
          <a:endParaRPr lang="en-US"/>
        </a:p>
      </dgm:t>
    </dgm:pt>
    <dgm:pt modelId="{FEB62867-96D2-4160-AF9E-1677EFCB1FF1}" type="sibTrans" cxnId="{4DB5438E-9087-4EDE-ABCB-B9EB659D24B3}">
      <dgm:prSet/>
      <dgm:spPr/>
      <dgm:t>
        <a:bodyPr/>
        <a:lstStyle/>
        <a:p>
          <a:endParaRPr lang="en-US"/>
        </a:p>
      </dgm:t>
    </dgm:pt>
    <dgm:pt modelId="{ED65FF39-B17C-428D-9E99-22D8D201B04F}" type="pres">
      <dgm:prSet presAssocID="{8AD8E9D1-37A2-4C55-AD39-669216B39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048DAB-2D76-460D-8FB7-267BE35F4CBA}" type="pres">
      <dgm:prSet presAssocID="{2D6F21DE-D670-46CA-987A-5EA86648EF08}" presName="composite" presStyleCnt="0"/>
      <dgm:spPr/>
    </dgm:pt>
    <dgm:pt modelId="{40D92726-C38D-4AE8-9ECB-03270029181C}" type="pres">
      <dgm:prSet presAssocID="{2D6F21DE-D670-46CA-987A-5EA86648EF0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F6DF8-5CC1-42A6-8DC8-D1042A34FC39}" type="pres">
      <dgm:prSet presAssocID="{2D6F21DE-D670-46CA-987A-5EA86648EF0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82913-A72E-4296-953A-52F69D4579F3}" type="pres">
      <dgm:prSet presAssocID="{D715F03F-A636-4131-AE6F-90CC8D6688CD}" presName="space" presStyleCnt="0"/>
      <dgm:spPr/>
    </dgm:pt>
    <dgm:pt modelId="{E436996E-3C84-4ED6-A918-51B34F85639B}" type="pres">
      <dgm:prSet presAssocID="{BD61B715-66BC-481A-A428-30CF4511BE90}" presName="composite" presStyleCnt="0"/>
      <dgm:spPr/>
    </dgm:pt>
    <dgm:pt modelId="{9D702801-38FA-46F8-9274-D7E1DC2126C6}" type="pres">
      <dgm:prSet presAssocID="{BD61B715-66BC-481A-A428-30CF4511BE90}" presName="parTx" presStyleLbl="alignNode1" presStyleIdx="1" presStyleCnt="2" custLinFactNeighborX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42A22-4698-4139-934E-F0D768478F58}" type="pres">
      <dgm:prSet presAssocID="{BD61B715-66BC-481A-A428-30CF4511BE90}" presName="desTx" presStyleLbl="alignAccFollowNode1" presStyleIdx="1" presStyleCnt="2" custLinFactNeighborX="-7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291ABE-F8FC-4B2F-AF0A-C83B1F51BCEA}" type="presOf" srcId="{1B9B4A66-94DE-4330-9838-629D3C14EAC6}" destId="{211F6DF8-5CC1-42A6-8DC8-D1042A34FC39}" srcOrd="0" destOrd="0" presId="urn:microsoft.com/office/officeart/2005/8/layout/hList1"/>
    <dgm:cxn modelId="{14E7C2E2-DFDC-4BD8-B28B-5193AE747EEE}" type="presOf" srcId="{BD61B715-66BC-481A-A428-30CF4511BE90}" destId="{9D702801-38FA-46F8-9274-D7E1DC2126C6}" srcOrd="0" destOrd="0" presId="urn:microsoft.com/office/officeart/2005/8/layout/hList1"/>
    <dgm:cxn modelId="{C508ACEC-25BE-4A59-8657-109EA7221B3E}" type="presOf" srcId="{629EBD05-4E3B-49B3-8E4D-FEAB6E12640A}" destId="{211F6DF8-5CC1-42A6-8DC8-D1042A34FC39}" srcOrd="0" destOrd="1" presId="urn:microsoft.com/office/officeart/2005/8/layout/hList1"/>
    <dgm:cxn modelId="{4940B06B-20B3-4CAE-B559-CF45A310D82B}" type="presOf" srcId="{37D51572-003D-41B0-B8EC-3B92AEE6421A}" destId="{30342A22-4698-4139-934E-F0D768478F58}" srcOrd="0" destOrd="3" presId="urn:microsoft.com/office/officeart/2005/8/layout/hList1"/>
    <dgm:cxn modelId="{F1F5B725-B7D7-4662-804A-F8A096507E5A}" srcId="{2D6F21DE-D670-46CA-987A-5EA86648EF08}" destId="{629EBD05-4E3B-49B3-8E4D-FEAB6E12640A}" srcOrd="1" destOrd="0" parTransId="{3B89D942-EE53-4ACF-B1B3-CDA4E9793423}" sibTransId="{7FA2B33F-854E-45D7-B824-FBEBABDBEE51}"/>
    <dgm:cxn modelId="{4A38216C-45B1-462A-97B9-47B2FAC275AD}" srcId="{BD61B715-66BC-481A-A428-30CF4511BE90}" destId="{796C22E5-6625-403A-AFA2-C3A9BD42DE62}" srcOrd="1" destOrd="0" parTransId="{E35BBE80-8D12-4D86-960A-E647F51E857A}" sibTransId="{F58A642B-D110-4BDD-B5F2-35C1A5C731C3}"/>
    <dgm:cxn modelId="{7A6FB1BF-24EE-47C2-B8B3-69FB4D00CF56}" srcId="{BD61B715-66BC-481A-A428-30CF4511BE90}" destId="{37D51572-003D-41B0-B8EC-3B92AEE6421A}" srcOrd="3" destOrd="0" parTransId="{06546D37-CD82-48F3-AD60-EDCE7C173DB9}" sibTransId="{5569A43C-B1D3-4F3B-9544-684465776ECA}"/>
    <dgm:cxn modelId="{A6C9D063-3746-4CF3-8B7D-2D0444FBB821}" type="presOf" srcId="{896C1731-6903-4288-BDFF-D50B4BA07AC8}" destId="{211F6DF8-5CC1-42A6-8DC8-D1042A34FC39}" srcOrd="0" destOrd="3" presId="urn:microsoft.com/office/officeart/2005/8/layout/hList1"/>
    <dgm:cxn modelId="{2C8C9B1F-73BA-44A0-B2E9-72C6BC1647E4}" srcId="{2D6F21DE-D670-46CA-987A-5EA86648EF08}" destId="{40B00810-E13F-416A-B527-B040424FA303}" srcOrd="2" destOrd="0" parTransId="{15555A9B-DCAC-4D0F-A82D-C1E707E6B877}" sibTransId="{41FB1528-7332-4CB8-BD0B-691ADDD91054}"/>
    <dgm:cxn modelId="{4DB5438E-9087-4EDE-ABCB-B9EB659D24B3}" srcId="{2D6F21DE-D670-46CA-987A-5EA86648EF08}" destId="{896C1731-6903-4288-BDFF-D50B4BA07AC8}" srcOrd="3" destOrd="0" parTransId="{024995AA-1553-4369-BBC0-F3A8B7E3B4E0}" sibTransId="{FEB62867-96D2-4160-AF9E-1677EFCB1FF1}"/>
    <dgm:cxn modelId="{3C926EFA-B896-43AF-AFD8-EC7E39954DF2}" srcId="{2D6F21DE-D670-46CA-987A-5EA86648EF08}" destId="{1B9B4A66-94DE-4330-9838-629D3C14EAC6}" srcOrd="0" destOrd="0" parTransId="{D3B0D4D9-A150-4194-B4D1-9DE7BD218D93}" sibTransId="{8959DB19-1403-413A-B764-01F4A6AABD29}"/>
    <dgm:cxn modelId="{F652D353-7F13-4E52-B6EF-8D149DAB2AF7}" srcId="{BD61B715-66BC-481A-A428-30CF4511BE90}" destId="{61344D8B-2E65-4FEC-8201-564E82E037AA}" srcOrd="0" destOrd="0" parTransId="{5703375C-9447-4FBE-8A6E-1328B66FBBA3}" sibTransId="{71B7F3B7-4E19-4917-B909-ABB51F8F9E97}"/>
    <dgm:cxn modelId="{F34A327C-87B5-4E6D-9FB2-E3AC07171AF3}" type="presOf" srcId="{61344D8B-2E65-4FEC-8201-564E82E037AA}" destId="{30342A22-4698-4139-934E-F0D768478F58}" srcOrd="0" destOrd="0" presId="urn:microsoft.com/office/officeart/2005/8/layout/hList1"/>
    <dgm:cxn modelId="{6519C1D4-115F-4FF3-BB9B-8AC6ED3643E1}" srcId="{8AD8E9D1-37A2-4C55-AD39-669216B392F5}" destId="{2D6F21DE-D670-46CA-987A-5EA86648EF08}" srcOrd="0" destOrd="0" parTransId="{5C92291E-8D42-4CAD-A3E2-CD6263993425}" sibTransId="{D715F03F-A636-4131-AE6F-90CC8D6688CD}"/>
    <dgm:cxn modelId="{9C233F55-A8DE-4C28-B240-DEB5822B5E21}" srcId="{8AD8E9D1-37A2-4C55-AD39-669216B392F5}" destId="{BD61B715-66BC-481A-A428-30CF4511BE90}" srcOrd="1" destOrd="0" parTransId="{6EF9C25E-ED5C-483A-914D-8091A0421CD0}" sibTransId="{41812C8B-532B-4438-8650-B67149EE0F53}"/>
    <dgm:cxn modelId="{8A4DC889-9A75-4CF3-A394-C5A73E8C7F1B}" type="presOf" srcId="{8AD8E9D1-37A2-4C55-AD39-669216B392F5}" destId="{ED65FF39-B17C-428D-9E99-22D8D201B04F}" srcOrd="0" destOrd="0" presId="urn:microsoft.com/office/officeart/2005/8/layout/hList1"/>
    <dgm:cxn modelId="{83B1C38B-0F85-4208-8DA6-7B36E59416EA}" type="presOf" srcId="{40B00810-E13F-416A-B527-B040424FA303}" destId="{211F6DF8-5CC1-42A6-8DC8-D1042A34FC39}" srcOrd="0" destOrd="2" presId="urn:microsoft.com/office/officeart/2005/8/layout/hList1"/>
    <dgm:cxn modelId="{0DCF1B88-FE26-4CF0-B790-7F55641E1BF9}" type="presOf" srcId="{2D6F21DE-D670-46CA-987A-5EA86648EF08}" destId="{40D92726-C38D-4AE8-9ECB-03270029181C}" srcOrd="0" destOrd="0" presId="urn:microsoft.com/office/officeart/2005/8/layout/hList1"/>
    <dgm:cxn modelId="{E637634B-F82B-46DC-9D8E-D1D5284B71DE}" type="presOf" srcId="{B82B314B-FE78-4A52-9218-4951297C2298}" destId="{30342A22-4698-4139-934E-F0D768478F58}" srcOrd="0" destOrd="2" presId="urn:microsoft.com/office/officeart/2005/8/layout/hList1"/>
    <dgm:cxn modelId="{6424439A-234E-418E-B6EF-F2D0174F126F}" type="presOf" srcId="{796C22E5-6625-403A-AFA2-C3A9BD42DE62}" destId="{30342A22-4698-4139-934E-F0D768478F58}" srcOrd="0" destOrd="1" presId="urn:microsoft.com/office/officeart/2005/8/layout/hList1"/>
    <dgm:cxn modelId="{668F900B-5756-49F5-91C0-D1006472E914}" srcId="{BD61B715-66BC-481A-A428-30CF4511BE90}" destId="{B82B314B-FE78-4A52-9218-4951297C2298}" srcOrd="2" destOrd="0" parTransId="{8837AE2C-7DA5-4F47-B9F5-B82DA8C85A5F}" sibTransId="{31D6771C-35F6-4452-B776-EAC9738C3F21}"/>
    <dgm:cxn modelId="{DF748CBA-E377-4218-B596-1EDDDD15C886}" type="presParOf" srcId="{ED65FF39-B17C-428D-9E99-22D8D201B04F}" destId="{85048DAB-2D76-460D-8FB7-267BE35F4CBA}" srcOrd="0" destOrd="0" presId="urn:microsoft.com/office/officeart/2005/8/layout/hList1"/>
    <dgm:cxn modelId="{301B4B80-B04D-4AB4-816F-E8CC6E40009B}" type="presParOf" srcId="{85048DAB-2D76-460D-8FB7-267BE35F4CBA}" destId="{40D92726-C38D-4AE8-9ECB-03270029181C}" srcOrd="0" destOrd="0" presId="urn:microsoft.com/office/officeart/2005/8/layout/hList1"/>
    <dgm:cxn modelId="{118FD5BD-A466-4FB2-9425-8E00F1040C13}" type="presParOf" srcId="{85048DAB-2D76-460D-8FB7-267BE35F4CBA}" destId="{211F6DF8-5CC1-42A6-8DC8-D1042A34FC39}" srcOrd="1" destOrd="0" presId="urn:microsoft.com/office/officeart/2005/8/layout/hList1"/>
    <dgm:cxn modelId="{42CAECEF-145D-4489-AAD5-73D497DDE2F4}" type="presParOf" srcId="{ED65FF39-B17C-428D-9E99-22D8D201B04F}" destId="{56582913-A72E-4296-953A-52F69D4579F3}" srcOrd="1" destOrd="0" presId="urn:microsoft.com/office/officeart/2005/8/layout/hList1"/>
    <dgm:cxn modelId="{CCCF6EB7-C07D-427C-AD7A-FE449B0B5637}" type="presParOf" srcId="{ED65FF39-B17C-428D-9E99-22D8D201B04F}" destId="{E436996E-3C84-4ED6-A918-51B34F85639B}" srcOrd="2" destOrd="0" presId="urn:microsoft.com/office/officeart/2005/8/layout/hList1"/>
    <dgm:cxn modelId="{51A92059-2C3D-4DFB-B3CC-B8864E7D7A7C}" type="presParOf" srcId="{E436996E-3C84-4ED6-A918-51B34F85639B}" destId="{9D702801-38FA-46F8-9274-D7E1DC2126C6}" srcOrd="0" destOrd="0" presId="urn:microsoft.com/office/officeart/2005/8/layout/hList1"/>
    <dgm:cxn modelId="{51756741-BDDA-4D81-A735-C3C2CE246090}" type="presParOf" srcId="{E436996E-3C84-4ED6-A918-51B34F85639B}" destId="{30342A22-4698-4139-934E-F0D768478F58}" srcOrd="1" destOrd="0" presId="urn:microsoft.com/office/officeart/2005/8/layout/h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D8E9D1-37A2-4C55-AD39-669216B392F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6F21DE-D670-46CA-987A-5EA86648EF08}">
      <dgm:prSet phldrT="[Text]" custT="1"/>
      <dgm:spPr>
        <a:solidFill>
          <a:srgbClr val="00863D"/>
        </a:solidFill>
      </dgm:spPr>
      <dgm:t>
        <a:bodyPr/>
        <a:lstStyle/>
        <a:p>
          <a:r>
            <a:rPr lang="ar-JO" sz="4000" b="1" dirty="0" smtClean="0"/>
            <a:t>الارتباطات</a:t>
          </a:r>
          <a:endParaRPr lang="en-US" sz="4000" dirty="0"/>
        </a:p>
      </dgm:t>
    </dgm:pt>
    <dgm:pt modelId="{5C92291E-8D42-4CAD-A3E2-CD6263993425}" type="parTrans" cxnId="{6519C1D4-115F-4FF3-BB9B-8AC6ED3643E1}">
      <dgm:prSet/>
      <dgm:spPr/>
      <dgm:t>
        <a:bodyPr/>
        <a:lstStyle/>
        <a:p>
          <a:endParaRPr lang="en-US"/>
        </a:p>
      </dgm:t>
    </dgm:pt>
    <dgm:pt modelId="{D715F03F-A636-4131-AE6F-90CC8D6688CD}" type="sibTrans" cxnId="{6519C1D4-115F-4FF3-BB9B-8AC6ED3643E1}">
      <dgm:prSet/>
      <dgm:spPr/>
      <dgm:t>
        <a:bodyPr/>
        <a:lstStyle/>
        <a:p>
          <a:endParaRPr lang="en-US"/>
        </a:p>
      </dgm:t>
    </dgm:pt>
    <dgm:pt modelId="{1B9B4A66-94DE-4330-9838-629D3C14EAC6}">
      <dgm:prSet phldrT="[Text]" custT="1"/>
      <dgm:spPr>
        <a:solidFill>
          <a:srgbClr val="D6EE9A">
            <a:alpha val="90000"/>
          </a:srgbClr>
        </a:solidFill>
      </dgm:spPr>
      <dgm:t>
        <a:bodyPr/>
        <a:lstStyle/>
        <a:p>
          <a:pPr marL="228600" indent="0" algn="r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إدراك الارتباطات بين الأفكار الرياضية واستعمالها.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3B0D4D9-A150-4194-B4D1-9DE7BD218D93}" type="parTrans" cxnId="{3C926EFA-B896-43AF-AFD8-EC7E39954DF2}">
      <dgm:prSet/>
      <dgm:spPr/>
      <dgm:t>
        <a:bodyPr/>
        <a:lstStyle/>
        <a:p>
          <a:endParaRPr lang="en-US"/>
        </a:p>
      </dgm:t>
    </dgm:pt>
    <dgm:pt modelId="{8959DB19-1403-413A-B764-01F4A6AABD29}" type="sibTrans" cxnId="{3C926EFA-B896-43AF-AFD8-EC7E39954DF2}">
      <dgm:prSet/>
      <dgm:spPr/>
      <dgm:t>
        <a:bodyPr/>
        <a:lstStyle/>
        <a:p>
          <a:endParaRPr lang="en-US"/>
        </a:p>
      </dgm:t>
    </dgm:pt>
    <dgm:pt modelId="{BD61B715-66BC-481A-A428-30CF4511BE90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lang="ar-JO" sz="4000" b="1" dirty="0" smtClean="0"/>
            <a:t>الاتصال</a:t>
          </a:r>
          <a:endParaRPr lang="en-US" sz="4000" dirty="0"/>
        </a:p>
      </dgm:t>
    </dgm:pt>
    <dgm:pt modelId="{6EF9C25E-ED5C-483A-914D-8091A0421CD0}" type="parTrans" cxnId="{9C233F55-A8DE-4C28-B240-DEB5822B5E21}">
      <dgm:prSet/>
      <dgm:spPr/>
      <dgm:t>
        <a:bodyPr/>
        <a:lstStyle/>
        <a:p>
          <a:endParaRPr lang="en-US"/>
        </a:p>
      </dgm:t>
    </dgm:pt>
    <dgm:pt modelId="{41812C8B-532B-4438-8650-B67149EE0F53}" type="sibTrans" cxnId="{9C233F55-A8DE-4C28-B240-DEB5822B5E21}">
      <dgm:prSet/>
      <dgm:spPr/>
      <dgm:t>
        <a:bodyPr/>
        <a:lstStyle/>
        <a:p>
          <a:endParaRPr lang="en-US"/>
        </a:p>
      </dgm:t>
    </dgm:pt>
    <dgm:pt modelId="{61344D8B-2E65-4FEC-8201-564E82E037AA}">
      <dgm:prSet phldrT="[Text]" custT="1"/>
      <dgm:spPr>
        <a:solidFill>
          <a:srgbClr val="D6EE9A">
            <a:alpha val="89804"/>
          </a:srgbClr>
        </a:solidFill>
      </dgm:spPr>
      <dgm:t>
        <a:bodyPr/>
        <a:lstStyle/>
        <a:p>
          <a:pPr marL="228600" indent="0" algn="r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تنظيم تفكيرهم الرياضي وتثبيته من خلال الاتصال مع الآخرين.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5703375C-9447-4FBE-8A6E-1328B66FBBA3}" type="parTrans" cxnId="{F652D353-7F13-4E52-B6EF-8D149DAB2AF7}">
      <dgm:prSet/>
      <dgm:spPr/>
      <dgm:t>
        <a:bodyPr/>
        <a:lstStyle/>
        <a:p>
          <a:endParaRPr lang="en-US"/>
        </a:p>
      </dgm:t>
    </dgm:pt>
    <dgm:pt modelId="{71B7F3B7-4E19-4917-B909-ABB51F8F9E97}" type="sibTrans" cxnId="{F652D353-7F13-4E52-B6EF-8D149DAB2AF7}">
      <dgm:prSet/>
      <dgm:spPr/>
      <dgm:t>
        <a:bodyPr/>
        <a:lstStyle/>
        <a:p>
          <a:endParaRPr lang="en-US"/>
        </a:p>
      </dgm:t>
    </dgm:pt>
    <dgm:pt modelId="{04B7A8F3-2B63-4CDC-9A6E-E744067E17B5}">
      <dgm:prSet custT="1"/>
      <dgm:spPr/>
      <dgm:t>
        <a:bodyPr/>
        <a:lstStyle/>
        <a:p>
          <a:pPr algn="r"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فهم كيفية ترابط الأفكار الرياضية، وإضافتها إلى بعضها بعضًا لإنتاج كُلٍّ متماسك.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A7009153-C075-444E-BA48-20BDC6AB1351}" type="parTrans" cxnId="{8C43190D-B5D4-4DD4-9AF8-8679F490F102}">
      <dgm:prSet/>
      <dgm:spPr/>
      <dgm:t>
        <a:bodyPr/>
        <a:lstStyle/>
        <a:p>
          <a:endParaRPr lang="en-US"/>
        </a:p>
      </dgm:t>
    </dgm:pt>
    <dgm:pt modelId="{9D94A6F1-7606-44ED-94C9-70FCEC0450DA}" type="sibTrans" cxnId="{8C43190D-B5D4-4DD4-9AF8-8679F490F102}">
      <dgm:prSet/>
      <dgm:spPr/>
      <dgm:t>
        <a:bodyPr/>
        <a:lstStyle/>
        <a:p>
          <a:endParaRPr lang="en-US"/>
        </a:p>
      </dgm:t>
    </dgm:pt>
    <dgm:pt modelId="{58F37F7D-178B-4F56-9B56-9DAC7C7F1E6B}">
      <dgm:prSet custT="1"/>
      <dgm:spPr/>
      <dgm:t>
        <a:bodyPr/>
        <a:lstStyle/>
        <a:p>
          <a:pPr algn="r"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إدراك الرياضيات في سياقاتها الخارجية، أي خارج مجال الرياضيات، وتطبيق ذلك.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A9CA27C1-25A1-45BD-8E65-5623C8366831}" type="parTrans" cxnId="{9AB62C24-4411-4227-9B8E-91731C5F5FDD}">
      <dgm:prSet/>
      <dgm:spPr/>
      <dgm:t>
        <a:bodyPr/>
        <a:lstStyle/>
        <a:p>
          <a:endParaRPr lang="en-US"/>
        </a:p>
      </dgm:t>
    </dgm:pt>
    <dgm:pt modelId="{C2BA53D6-367F-4588-8A25-091299E5E70A}" type="sibTrans" cxnId="{9AB62C24-4411-4227-9B8E-91731C5F5FDD}">
      <dgm:prSet/>
      <dgm:spPr/>
      <dgm:t>
        <a:bodyPr/>
        <a:lstStyle/>
        <a:p>
          <a:endParaRPr lang="en-US"/>
        </a:p>
      </dgm:t>
    </dgm:pt>
    <dgm:pt modelId="{1BCA9737-4406-4C3B-91DF-A1FBF28B74C0}">
      <dgm:prSet custT="1"/>
      <dgm:spPr/>
      <dgm:t>
        <a:bodyPr/>
        <a:lstStyle/>
        <a:p>
          <a:pPr algn="r"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نقل تفكيرهم الرياضي على نحو واضح ومتماسك إلى الزملاء والمعلمين والآخرين.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76624D94-4264-4AD9-AB0B-4C467B1FFC29}" type="parTrans" cxnId="{E0469950-FB6D-47C1-994D-2A0C0EA5C62E}">
      <dgm:prSet/>
      <dgm:spPr/>
      <dgm:t>
        <a:bodyPr/>
        <a:lstStyle/>
        <a:p>
          <a:endParaRPr lang="en-US"/>
        </a:p>
      </dgm:t>
    </dgm:pt>
    <dgm:pt modelId="{E78DA522-10AC-4CD3-97C0-0122B4DEEF63}" type="sibTrans" cxnId="{E0469950-FB6D-47C1-994D-2A0C0EA5C62E}">
      <dgm:prSet/>
      <dgm:spPr/>
      <dgm:t>
        <a:bodyPr/>
        <a:lstStyle/>
        <a:p>
          <a:endParaRPr lang="en-US"/>
        </a:p>
      </dgm:t>
    </dgm:pt>
    <dgm:pt modelId="{68A69893-9E21-4217-ADB7-D55DEA86B6F7}">
      <dgm:prSet custT="1"/>
      <dgm:spPr/>
      <dgm:t>
        <a:bodyPr/>
        <a:lstStyle/>
        <a:p>
          <a:pPr algn="r"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تحليل وتقويم التفكير الرياضي واستراتيجياته لدى الآخرين.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C317BA01-3360-4A03-B0BB-27FBB7DD0F65}" type="parTrans" cxnId="{87A73888-EBFD-48C3-A357-3A53797C0612}">
      <dgm:prSet/>
      <dgm:spPr/>
      <dgm:t>
        <a:bodyPr/>
        <a:lstStyle/>
        <a:p>
          <a:endParaRPr lang="en-US"/>
        </a:p>
      </dgm:t>
    </dgm:pt>
    <dgm:pt modelId="{97C678E0-3E0E-4DDE-B056-70182FB5F766}" type="sibTrans" cxnId="{87A73888-EBFD-48C3-A357-3A53797C0612}">
      <dgm:prSet/>
      <dgm:spPr/>
      <dgm:t>
        <a:bodyPr/>
        <a:lstStyle/>
        <a:p>
          <a:endParaRPr lang="en-US"/>
        </a:p>
      </dgm:t>
    </dgm:pt>
    <dgm:pt modelId="{C6DB96B6-A9D0-4F0A-9935-3B1E18B44178}">
      <dgm:prSet custT="1"/>
      <dgm:spPr/>
      <dgm:t>
        <a:bodyPr/>
        <a:lstStyle/>
        <a:p>
          <a:pPr algn="r"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استعمال لغة الرياضيات للتعبير بدقة عن الأفكار الرياضية.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3F857F3D-BACB-4399-BF87-94E8D17BF097}" type="parTrans" cxnId="{7E894B03-DE4B-49C3-9042-40A70B899C79}">
      <dgm:prSet/>
      <dgm:spPr/>
      <dgm:t>
        <a:bodyPr/>
        <a:lstStyle/>
        <a:p>
          <a:endParaRPr lang="en-US"/>
        </a:p>
      </dgm:t>
    </dgm:pt>
    <dgm:pt modelId="{3191E63E-5EF2-4404-96D5-80AFF1DD5A74}" type="sibTrans" cxnId="{7E894B03-DE4B-49C3-9042-40A70B899C79}">
      <dgm:prSet/>
      <dgm:spPr/>
      <dgm:t>
        <a:bodyPr/>
        <a:lstStyle/>
        <a:p>
          <a:endParaRPr lang="en-US"/>
        </a:p>
      </dgm:t>
    </dgm:pt>
    <dgm:pt modelId="{ED65FF39-B17C-428D-9E99-22D8D201B04F}" type="pres">
      <dgm:prSet presAssocID="{8AD8E9D1-37A2-4C55-AD39-669216B39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048DAB-2D76-460D-8FB7-267BE35F4CBA}" type="pres">
      <dgm:prSet presAssocID="{2D6F21DE-D670-46CA-987A-5EA86648EF08}" presName="composite" presStyleCnt="0"/>
      <dgm:spPr/>
    </dgm:pt>
    <dgm:pt modelId="{40D92726-C38D-4AE8-9ECB-03270029181C}" type="pres">
      <dgm:prSet presAssocID="{2D6F21DE-D670-46CA-987A-5EA86648EF0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F6DF8-5CC1-42A6-8DC8-D1042A34FC39}" type="pres">
      <dgm:prSet presAssocID="{2D6F21DE-D670-46CA-987A-5EA86648EF0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82913-A72E-4296-953A-52F69D4579F3}" type="pres">
      <dgm:prSet presAssocID="{D715F03F-A636-4131-AE6F-90CC8D6688CD}" presName="space" presStyleCnt="0"/>
      <dgm:spPr/>
    </dgm:pt>
    <dgm:pt modelId="{E436996E-3C84-4ED6-A918-51B34F85639B}" type="pres">
      <dgm:prSet presAssocID="{BD61B715-66BC-481A-A428-30CF4511BE90}" presName="composite" presStyleCnt="0"/>
      <dgm:spPr/>
    </dgm:pt>
    <dgm:pt modelId="{9D702801-38FA-46F8-9274-D7E1DC2126C6}" type="pres">
      <dgm:prSet presAssocID="{BD61B715-66BC-481A-A428-30CF4511BE90}" presName="parTx" presStyleLbl="alignNode1" presStyleIdx="1" presStyleCnt="2" custLinFactNeighborX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42A22-4698-4139-934E-F0D768478F58}" type="pres">
      <dgm:prSet presAssocID="{BD61B715-66BC-481A-A428-30CF4511BE90}" presName="desTx" presStyleLbl="alignAccFollowNode1" presStyleIdx="1" presStyleCnt="2" custLinFactNeighborX="-7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E9B054-DECC-4564-909C-CA2CF67C4AD5}" type="presOf" srcId="{04B7A8F3-2B63-4CDC-9A6E-E744067E17B5}" destId="{211F6DF8-5CC1-42A6-8DC8-D1042A34FC39}" srcOrd="0" destOrd="1" presId="urn:microsoft.com/office/officeart/2005/8/layout/hList1"/>
    <dgm:cxn modelId="{DB3C386E-926B-4EE8-B967-093F1628065F}" type="presOf" srcId="{8AD8E9D1-37A2-4C55-AD39-669216B392F5}" destId="{ED65FF39-B17C-428D-9E99-22D8D201B04F}" srcOrd="0" destOrd="0" presId="urn:microsoft.com/office/officeart/2005/8/layout/hList1"/>
    <dgm:cxn modelId="{1B27D5BA-06DB-44C6-9D76-7DF0222A8889}" type="presOf" srcId="{61344D8B-2E65-4FEC-8201-564E82E037AA}" destId="{30342A22-4698-4139-934E-F0D768478F58}" srcOrd="0" destOrd="0" presId="urn:microsoft.com/office/officeart/2005/8/layout/hList1"/>
    <dgm:cxn modelId="{6CC57367-3621-4F78-9B03-CF4D4D400DC4}" type="presOf" srcId="{C6DB96B6-A9D0-4F0A-9935-3B1E18B44178}" destId="{30342A22-4698-4139-934E-F0D768478F58}" srcOrd="0" destOrd="3" presId="urn:microsoft.com/office/officeart/2005/8/layout/hList1"/>
    <dgm:cxn modelId="{7237E2E2-A73D-43DA-9BD0-F6352669F916}" type="presOf" srcId="{BD61B715-66BC-481A-A428-30CF4511BE90}" destId="{9D702801-38FA-46F8-9274-D7E1DC2126C6}" srcOrd="0" destOrd="0" presId="urn:microsoft.com/office/officeart/2005/8/layout/hList1"/>
    <dgm:cxn modelId="{FB4F60B1-438E-4385-B5AF-8DEB56AEC759}" type="presOf" srcId="{68A69893-9E21-4217-ADB7-D55DEA86B6F7}" destId="{30342A22-4698-4139-934E-F0D768478F58}" srcOrd="0" destOrd="2" presId="urn:microsoft.com/office/officeart/2005/8/layout/hList1"/>
    <dgm:cxn modelId="{23E91AA9-BD2B-411B-8450-AB9FF14496BD}" type="presOf" srcId="{1BCA9737-4406-4C3B-91DF-A1FBF28B74C0}" destId="{30342A22-4698-4139-934E-F0D768478F58}" srcOrd="0" destOrd="1" presId="urn:microsoft.com/office/officeart/2005/8/layout/hList1"/>
    <dgm:cxn modelId="{E0469950-FB6D-47C1-994D-2A0C0EA5C62E}" srcId="{BD61B715-66BC-481A-A428-30CF4511BE90}" destId="{1BCA9737-4406-4C3B-91DF-A1FBF28B74C0}" srcOrd="1" destOrd="0" parTransId="{76624D94-4264-4AD9-AB0B-4C467B1FFC29}" sibTransId="{E78DA522-10AC-4CD3-97C0-0122B4DEEF63}"/>
    <dgm:cxn modelId="{A4C3C786-7036-4C44-93E1-8080F5D1D967}" type="presOf" srcId="{1B9B4A66-94DE-4330-9838-629D3C14EAC6}" destId="{211F6DF8-5CC1-42A6-8DC8-D1042A34FC39}" srcOrd="0" destOrd="0" presId="urn:microsoft.com/office/officeart/2005/8/layout/hList1"/>
    <dgm:cxn modelId="{3C926EFA-B896-43AF-AFD8-EC7E39954DF2}" srcId="{2D6F21DE-D670-46CA-987A-5EA86648EF08}" destId="{1B9B4A66-94DE-4330-9838-629D3C14EAC6}" srcOrd="0" destOrd="0" parTransId="{D3B0D4D9-A150-4194-B4D1-9DE7BD218D93}" sibTransId="{8959DB19-1403-413A-B764-01F4A6AABD29}"/>
    <dgm:cxn modelId="{8C43190D-B5D4-4DD4-9AF8-8679F490F102}" srcId="{2D6F21DE-D670-46CA-987A-5EA86648EF08}" destId="{04B7A8F3-2B63-4CDC-9A6E-E744067E17B5}" srcOrd="1" destOrd="0" parTransId="{A7009153-C075-444E-BA48-20BDC6AB1351}" sibTransId="{9D94A6F1-7606-44ED-94C9-70FCEC0450DA}"/>
    <dgm:cxn modelId="{F652D353-7F13-4E52-B6EF-8D149DAB2AF7}" srcId="{BD61B715-66BC-481A-A428-30CF4511BE90}" destId="{61344D8B-2E65-4FEC-8201-564E82E037AA}" srcOrd="0" destOrd="0" parTransId="{5703375C-9447-4FBE-8A6E-1328B66FBBA3}" sibTransId="{71B7F3B7-4E19-4917-B909-ABB51F8F9E97}"/>
    <dgm:cxn modelId="{9AB62C24-4411-4227-9B8E-91731C5F5FDD}" srcId="{2D6F21DE-D670-46CA-987A-5EA86648EF08}" destId="{58F37F7D-178B-4F56-9B56-9DAC7C7F1E6B}" srcOrd="2" destOrd="0" parTransId="{A9CA27C1-25A1-45BD-8E65-5623C8366831}" sibTransId="{C2BA53D6-367F-4588-8A25-091299E5E70A}"/>
    <dgm:cxn modelId="{6519C1D4-115F-4FF3-BB9B-8AC6ED3643E1}" srcId="{8AD8E9D1-37A2-4C55-AD39-669216B392F5}" destId="{2D6F21DE-D670-46CA-987A-5EA86648EF08}" srcOrd="0" destOrd="0" parTransId="{5C92291E-8D42-4CAD-A3E2-CD6263993425}" sibTransId="{D715F03F-A636-4131-AE6F-90CC8D6688CD}"/>
    <dgm:cxn modelId="{7E894B03-DE4B-49C3-9042-40A70B899C79}" srcId="{BD61B715-66BC-481A-A428-30CF4511BE90}" destId="{C6DB96B6-A9D0-4F0A-9935-3B1E18B44178}" srcOrd="3" destOrd="0" parTransId="{3F857F3D-BACB-4399-BF87-94E8D17BF097}" sibTransId="{3191E63E-5EF2-4404-96D5-80AFF1DD5A74}"/>
    <dgm:cxn modelId="{9C233F55-A8DE-4C28-B240-DEB5822B5E21}" srcId="{8AD8E9D1-37A2-4C55-AD39-669216B392F5}" destId="{BD61B715-66BC-481A-A428-30CF4511BE90}" srcOrd="1" destOrd="0" parTransId="{6EF9C25E-ED5C-483A-914D-8091A0421CD0}" sibTransId="{41812C8B-532B-4438-8650-B67149EE0F53}"/>
    <dgm:cxn modelId="{9A38CE9D-6807-41E0-82AF-EB14A234D713}" type="presOf" srcId="{58F37F7D-178B-4F56-9B56-9DAC7C7F1E6B}" destId="{211F6DF8-5CC1-42A6-8DC8-D1042A34FC39}" srcOrd="0" destOrd="2" presId="urn:microsoft.com/office/officeart/2005/8/layout/hList1"/>
    <dgm:cxn modelId="{07017490-B577-4C2C-AED0-787DD5BC5895}" type="presOf" srcId="{2D6F21DE-D670-46CA-987A-5EA86648EF08}" destId="{40D92726-C38D-4AE8-9ECB-03270029181C}" srcOrd="0" destOrd="0" presId="urn:microsoft.com/office/officeart/2005/8/layout/hList1"/>
    <dgm:cxn modelId="{87A73888-EBFD-48C3-A357-3A53797C0612}" srcId="{BD61B715-66BC-481A-A428-30CF4511BE90}" destId="{68A69893-9E21-4217-ADB7-D55DEA86B6F7}" srcOrd="2" destOrd="0" parTransId="{C317BA01-3360-4A03-B0BB-27FBB7DD0F65}" sibTransId="{97C678E0-3E0E-4DDE-B056-70182FB5F766}"/>
    <dgm:cxn modelId="{CF025242-A677-4DC4-9A64-CEA274F33933}" type="presParOf" srcId="{ED65FF39-B17C-428D-9E99-22D8D201B04F}" destId="{85048DAB-2D76-460D-8FB7-267BE35F4CBA}" srcOrd="0" destOrd="0" presId="urn:microsoft.com/office/officeart/2005/8/layout/hList1"/>
    <dgm:cxn modelId="{C69E803A-AB8C-46CB-84DD-26D8FFFC547A}" type="presParOf" srcId="{85048DAB-2D76-460D-8FB7-267BE35F4CBA}" destId="{40D92726-C38D-4AE8-9ECB-03270029181C}" srcOrd="0" destOrd="0" presId="urn:microsoft.com/office/officeart/2005/8/layout/hList1"/>
    <dgm:cxn modelId="{9C76CB86-91F1-42FC-9961-D677BA755152}" type="presParOf" srcId="{85048DAB-2D76-460D-8FB7-267BE35F4CBA}" destId="{211F6DF8-5CC1-42A6-8DC8-D1042A34FC39}" srcOrd="1" destOrd="0" presId="urn:microsoft.com/office/officeart/2005/8/layout/hList1"/>
    <dgm:cxn modelId="{93BB25B9-8107-4444-86F3-DA0A9F58C14B}" type="presParOf" srcId="{ED65FF39-B17C-428D-9E99-22D8D201B04F}" destId="{56582913-A72E-4296-953A-52F69D4579F3}" srcOrd="1" destOrd="0" presId="urn:microsoft.com/office/officeart/2005/8/layout/hList1"/>
    <dgm:cxn modelId="{8D8CEDC2-E7CF-45A4-9616-8024985454EE}" type="presParOf" srcId="{ED65FF39-B17C-428D-9E99-22D8D201B04F}" destId="{E436996E-3C84-4ED6-A918-51B34F85639B}" srcOrd="2" destOrd="0" presId="urn:microsoft.com/office/officeart/2005/8/layout/hList1"/>
    <dgm:cxn modelId="{C9274EC7-9A05-4678-8302-CD57CE369B38}" type="presParOf" srcId="{E436996E-3C84-4ED6-A918-51B34F85639B}" destId="{9D702801-38FA-46F8-9274-D7E1DC2126C6}" srcOrd="0" destOrd="0" presId="urn:microsoft.com/office/officeart/2005/8/layout/hList1"/>
    <dgm:cxn modelId="{EB22A152-B940-4158-824B-84E8B680C0EA}" type="presParOf" srcId="{E436996E-3C84-4ED6-A918-51B34F85639B}" destId="{30342A22-4698-4139-934E-F0D768478F58}" srcOrd="1" destOrd="0" presId="urn:microsoft.com/office/officeart/2005/8/layout/h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D8E9D1-37A2-4C55-AD39-669216B392F5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6F21DE-D670-46CA-987A-5EA86648EF08}">
      <dgm:prSet phldrT="[Text]" custT="1"/>
      <dgm:spPr>
        <a:solidFill>
          <a:srgbClr val="00863D"/>
        </a:solidFill>
      </dgm:spPr>
      <dgm:t>
        <a:bodyPr/>
        <a:lstStyle/>
        <a:p>
          <a:r>
            <a:rPr lang="ar-JO" sz="4000" b="1" dirty="0" smtClean="0"/>
            <a:t>التمثيل</a:t>
          </a:r>
          <a:endParaRPr lang="en-US" sz="4000" dirty="0"/>
        </a:p>
      </dgm:t>
    </dgm:pt>
    <dgm:pt modelId="{5C92291E-8D42-4CAD-A3E2-CD6263993425}" type="parTrans" cxnId="{6519C1D4-115F-4FF3-BB9B-8AC6ED3643E1}">
      <dgm:prSet/>
      <dgm:spPr/>
      <dgm:t>
        <a:bodyPr/>
        <a:lstStyle/>
        <a:p>
          <a:endParaRPr lang="en-US"/>
        </a:p>
      </dgm:t>
    </dgm:pt>
    <dgm:pt modelId="{D715F03F-A636-4131-AE6F-90CC8D6688CD}" type="sibTrans" cxnId="{6519C1D4-115F-4FF3-BB9B-8AC6ED3643E1}">
      <dgm:prSet/>
      <dgm:spPr/>
      <dgm:t>
        <a:bodyPr/>
        <a:lstStyle/>
        <a:p>
          <a:endParaRPr lang="en-US"/>
        </a:p>
      </dgm:t>
    </dgm:pt>
    <dgm:pt modelId="{1B9B4A66-94DE-4330-9838-629D3C14EAC6}">
      <dgm:prSet phldrT="[Text]" custT="1"/>
      <dgm:spPr>
        <a:solidFill>
          <a:srgbClr val="D6EE9A">
            <a:alpha val="90000"/>
          </a:srgbClr>
        </a:solidFill>
      </dgm:spPr>
      <dgm:t>
        <a:bodyPr/>
        <a:lstStyle/>
        <a:p>
          <a:pPr marL="228600" indent="0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إنشاء واستعمال تمثيلات لتنظيم الأفكار الرياضية وتسجيلها والتواصل بها.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D3B0D4D9-A150-4194-B4D1-9DE7BD218D93}" type="parTrans" cxnId="{3C926EFA-B896-43AF-AFD8-EC7E39954DF2}">
      <dgm:prSet/>
      <dgm:spPr/>
      <dgm:t>
        <a:bodyPr/>
        <a:lstStyle/>
        <a:p>
          <a:endParaRPr lang="en-US"/>
        </a:p>
      </dgm:t>
    </dgm:pt>
    <dgm:pt modelId="{8959DB19-1403-413A-B764-01F4A6AABD29}" type="sibTrans" cxnId="{3C926EFA-B896-43AF-AFD8-EC7E39954DF2}">
      <dgm:prSet/>
      <dgm:spPr/>
      <dgm:t>
        <a:bodyPr/>
        <a:lstStyle/>
        <a:p>
          <a:endParaRPr lang="en-US"/>
        </a:p>
      </dgm:t>
    </dgm:pt>
    <dgm:pt modelId="{BD61B715-66BC-481A-A428-30CF4511BE90}">
      <dgm:prSet phldrT="[Text]" custT="1"/>
      <dgm:spPr>
        <a:solidFill>
          <a:srgbClr val="00863D"/>
        </a:solidFill>
      </dgm:spPr>
      <dgm:t>
        <a:bodyPr/>
        <a:lstStyle/>
        <a:p>
          <a:pPr rtl="1"/>
          <a:r>
            <a:rPr lang="ar-JO" sz="4000" b="1" dirty="0" smtClean="0"/>
            <a:t>القياس</a:t>
          </a:r>
          <a:endParaRPr lang="en-US" sz="4000" dirty="0"/>
        </a:p>
      </dgm:t>
    </dgm:pt>
    <dgm:pt modelId="{6EF9C25E-ED5C-483A-914D-8091A0421CD0}" type="parTrans" cxnId="{9C233F55-A8DE-4C28-B240-DEB5822B5E21}">
      <dgm:prSet/>
      <dgm:spPr/>
      <dgm:t>
        <a:bodyPr/>
        <a:lstStyle/>
        <a:p>
          <a:endParaRPr lang="en-US"/>
        </a:p>
      </dgm:t>
    </dgm:pt>
    <dgm:pt modelId="{41812C8B-532B-4438-8650-B67149EE0F53}" type="sibTrans" cxnId="{9C233F55-A8DE-4C28-B240-DEB5822B5E21}">
      <dgm:prSet/>
      <dgm:spPr/>
      <dgm:t>
        <a:bodyPr/>
        <a:lstStyle/>
        <a:p>
          <a:endParaRPr lang="en-US"/>
        </a:p>
      </dgm:t>
    </dgm:pt>
    <dgm:pt modelId="{61344D8B-2E65-4FEC-8201-564E82E037AA}">
      <dgm:prSet phldrT="[Text]" custT="1"/>
      <dgm:spPr>
        <a:solidFill>
          <a:srgbClr val="D6EE9A">
            <a:alpha val="89804"/>
          </a:srgbClr>
        </a:solidFill>
      </dgm:spPr>
      <dgm:t>
        <a:bodyPr/>
        <a:lstStyle/>
        <a:p>
          <a:pPr marL="228600" indent="0" algn="r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فهم الخواص القابلة للقياس في الأشياء، ووحدات القياس وأنظمته وعملياته.</a:t>
          </a:r>
          <a:endParaRPr lang="en-US" sz="2400" b="1" dirty="0" smtClean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5703375C-9447-4FBE-8A6E-1328B66FBBA3}" type="parTrans" cxnId="{F652D353-7F13-4E52-B6EF-8D149DAB2AF7}">
      <dgm:prSet/>
      <dgm:spPr/>
      <dgm:t>
        <a:bodyPr/>
        <a:lstStyle/>
        <a:p>
          <a:endParaRPr lang="en-US"/>
        </a:p>
      </dgm:t>
    </dgm:pt>
    <dgm:pt modelId="{71B7F3B7-4E19-4917-B909-ABB51F8F9E97}" type="sibTrans" cxnId="{F652D353-7F13-4E52-B6EF-8D149DAB2AF7}">
      <dgm:prSet/>
      <dgm:spPr/>
      <dgm:t>
        <a:bodyPr/>
        <a:lstStyle/>
        <a:p>
          <a:endParaRPr lang="en-US"/>
        </a:p>
      </dgm:t>
    </dgm:pt>
    <dgm:pt modelId="{680B7B59-B73F-4A9F-954A-EBA82C06BE32}">
      <dgm:prSet custT="1"/>
      <dgm:spPr/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تطبيق الأساليب والأدوات والقوانين المناسبة لتقرير القياس الذي يحتاجون إليه.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1BCF3450-CE83-4E40-BBA9-3F5368735B60}" type="parTrans" cxnId="{8E5157C9-65B3-4998-9749-FBDD5773E87F}">
      <dgm:prSet/>
      <dgm:spPr/>
      <dgm:t>
        <a:bodyPr/>
        <a:lstStyle/>
        <a:p>
          <a:endParaRPr lang="en-US"/>
        </a:p>
      </dgm:t>
    </dgm:pt>
    <dgm:pt modelId="{CC8BE72A-9017-42A7-8821-3DC395433992}" type="sibTrans" cxnId="{8E5157C9-65B3-4998-9749-FBDD5773E87F}">
      <dgm:prSet/>
      <dgm:spPr/>
      <dgm:t>
        <a:bodyPr/>
        <a:lstStyle/>
        <a:p>
          <a:endParaRPr lang="en-US"/>
        </a:p>
      </dgm:t>
    </dgm:pt>
    <dgm:pt modelId="{DD97CEAB-4B6D-4797-AE8A-F18B1323F08F}">
      <dgm:prSet custT="1"/>
      <dgm:spPr/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اختيار التمثيلات الرياضية المناسبة لحل المشكلات وتطبيقها، والتحول من إحداها إلى الأخرى.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267D9258-6482-45C3-9997-79655890AB73}" type="parTrans" cxnId="{809EDA3D-2EC6-4AB1-89ED-5B714F4DA37B}">
      <dgm:prSet/>
      <dgm:spPr/>
      <dgm:t>
        <a:bodyPr/>
        <a:lstStyle/>
        <a:p>
          <a:endParaRPr lang="en-US"/>
        </a:p>
      </dgm:t>
    </dgm:pt>
    <dgm:pt modelId="{248F6BEC-255D-496B-8F36-49322977CEFA}" type="sibTrans" cxnId="{809EDA3D-2EC6-4AB1-89ED-5B714F4DA37B}">
      <dgm:prSet/>
      <dgm:spPr/>
      <dgm:t>
        <a:bodyPr/>
        <a:lstStyle/>
        <a:p>
          <a:endParaRPr lang="en-US"/>
        </a:p>
      </dgm:t>
    </dgm:pt>
    <dgm:pt modelId="{C4423E97-DC26-4938-B1AD-97B17EB8CBE4}">
      <dgm:prSet custT="1"/>
      <dgm:spPr/>
      <dgm:t>
        <a:bodyPr/>
        <a:lstStyle/>
        <a:p>
          <a:pPr rtl="1"/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استعمال التمثيلات لنمذجة وتفسير الظواهر المادية </a:t>
          </a: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والاجتماعية </a:t>
          </a:r>
          <a:r>
            <a:rPr lang="ar-JO" sz="24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والرياضية.</a:t>
          </a:r>
          <a:endParaRPr lang="en-US" sz="2400" b="1" dirty="0">
            <a:solidFill>
              <a:schemeClr val="tx1">
                <a:lumMod val="90000"/>
                <a:lumOff val="10000"/>
              </a:schemeClr>
            </a:solidFill>
          </a:endParaRPr>
        </a:p>
      </dgm:t>
    </dgm:pt>
    <dgm:pt modelId="{E80CC56E-AD1E-4251-AA59-255E2B02765F}" type="parTrans" cxnId="{F82A52D9-C508-4F4B-9C30-BD8A2A5A6743}">
      <dgm:prSet/>
      <dgm:spPr/>
      <dgm:t>
        <a:bodyPr/>
        <a:lstStyle/>
        <a:p>
          <a:endParaRPr lang="en-US"/>
        </a:p>
      </dgm:t>
    </dgm:pt>
    <dgm:pt modelId="{A7C7BA83-3290-490B-AB89-4236B0BC4A0B}" type="sibTrans" cxnId="{F82A52D9-C508-4F4B-9C30-BD8A2A5A6743}">
      <dgm:prSet/>
      <dgm:spPr/>
      <dgm:t>
        <a:bodyPr/>
        <a:lstStyle/>
        <a:p>
          <a:endParaRPr lang="en-US"/>
        </a:p>
      </dgm:t>
    </dgm:pt>
    <dgm:pt modelId="{ED65FF39-B17C-428D-9E99-22D8D201B04F}" type="pres">
      <dgm:prSet presAssocID="{8AD8E9D1-37A2-4C55-AD39-669216B392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048DAB-2D76-460D-8FB7-267BE35F4CBA}" type="pres">
      <dgm:prSet presAssocID="{2D6F21DE-D670-46CA-987A-5EA86648EF08}" presName="composite" presStyleCnt="0"/>
      <dgm:spPr/>
    </dgm:pt>
    <dgm:pt modelId="{40D92726-C38D-4AE8-9ECB-03270029181C}" type="pres">
      <dgm:prSet presAssocID="{2D6F21DE-D670-46CA-987A-5EA86648EF0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F6DF8-5CC1-42A6-8DC8-D1042A34FC39}" type="pres">
      <dgm:prSet presAssocID="{2D6F21DE-D670-46CA-987A-5EA86648EF0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582913-A72E-4296-953A-52F69D4579F3}" type="pres">
      <dgm:prSet presAssocID="{D715F03F-A636-4131-AE6F-90CC8D6688CD}" presName="space" presStyleCnt="0"/>
      <dgm:spPr/>
    </dgm:pt>
    <dgm:pt modelId="{E436996E-3C84-4ED6-A918-51B34F85639B}" type="pres">
      <dgm:prSet presAssocID="{BD61B715-66BC-481A-A428-30CF4511BE90}" presName="composite" presStyleCnt="0"/>
      <dgm:spPr/>
    </dgm:pt>
    <dgm:pt modelId="{9D702801-38FA-46F8-9274-D7E1DC2126C6}" type="pres">
      <dgm:prSet presAssocID="{BD61B715-66BC-481A-A428-30CF4511BE90}" presName="parTx" presStyleLbl="alignNode1" presStyleIdx="1" presStyleCnt="2" custLinFactNeighborX="-7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42A22-4698-4139-934E-F0D768478F58}" type="pres">
      <dgm:prSet presAssocID="{BD61B715-66BC-481A-A428-30CF4511BE90}" presName="desTx" presStyleLbl="alignAccFollowNode1" presStyleIdx="1" presStyleCnt="2" custLinFactNeighborX="-7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52D353-7F13-4E52-B6EF-8D149DAB2AF7}" srcId="{BD61B715-66BC-481A-A428-30CF4511BE90}" destId="{61344D8B-2E65-4FEC-8201-564E82E037AA}" srcOrd="0" destOrd="0" parTransId="{5703375C-9447-4FBE-8A6E-1328B66FBBA3}" sibTransId="{71B7F3B7-4E19-4917-B909-ABB51F8F9E97}"/>
    <dgm:cxn modelId="{F42CC7AC-B312-4E5F-92C2-E78BD00C33E3}" type="presOf" srcId="{61344D8B-2E65-4FEC-8201-564E82E037AA}" destId="{30342A22-4698-4139-934E-F0D768478F58}" srcOrd="0" destOrd="0" presId="urn:microsoft.com/office/officeart/2005/8/layout/hList1"/>
    <dgm:cxn modelId="{809EDA3D-2EC6-4AB1-89ED-5B714F4DA37B}" srcId="{2D6F21DE-D670-46CA-987A-5EA86648EF08}" destId="{DD97CEAB-4B6D-4797-AE8A-F18B1323F08F}" srcOrd="1" destOrd="0" parTransId="{267D9258-6482-45C3-9997-79655890AB73}" sibTransId="{248F6BEC-255D-496B-8F36-49322977CEFA}"/>
    <dgm:cxn modelId="{0A454C3A-4C65-42B1-A8AD-75624B0B2C65}" type="presOf" srcId="{DD97CEAB-4B6D-4797-AE8A-F18B1323F08F}" destId="{211F6DF8-5CC1-42A6-8DC8-D1042A34FC39}" srcOrd="0" destOrd="1" presId="urn:microsoft.com/office/officeart/2005/8/layout/hList1"/>
    <dgm:cxn modelId="{C63B50ED-D35D-4441-9DDC-2844D18528D8}" type="presOf" srcId="{2D6F21DE-D670-46CA-987A-5EA86648EF08}" destId="{40D92726-C38D-4AE8-9ECB-03270029181C}" srcOrd="0" destOrd="0" presId="urn:microsoft.com/office/officeart/2005/8/layout/hList1"/>
    <dgm:cxn modelId="{325D9D56-EF44-4733-B907-3EF8C6C4AFA6}" type="presOf" srcId="{C4423E97-DC26-4938-B1AD-97B17EB8CBE4}" destId="{211F6DF8-5CC1-42A6-8DC8-D1042A34FC39}" srcOrd="0" destOrd="2" presId="urn:microsoft.com/office/officeart/2005/8/layout/hList1"/>
    <dgm:cxn modelId="{37C6032E-B6FA-484B-8896-49DFBA9514CB}" type="presOf" srcId="{BD61B715-66BC-481A-A428-30CF4511BE90}" destId="{9D702801-38FA-46F8-9274-D7E1DC2126C6}" srcOrd="0" destOrd="0" presId="urn:microsoft.com/office/officeart/2005/8/layout/hList1"/>
    <dgm:cxn modelId="{618DB586-4AA8-4FD8-A633-6368D7E69E8D}" type="presOf" srcId="{8AD8E9D1-37A2-4C55-AD39-669216B392F5}" destId="{ED65FF39-B17C-428D-9E99-22D8D201B04F}" srcOrd="0" destOrd="0" presId="urn:microsoft.com/office/officeart/2005/8/layout/hList1"/>
    <dgm:cxn modelId="{8E5157C9-65B3-4998-9749-FBDD5773E87F}" srcId="{BD61B715-66BC-481A-A428-30CF4511BE90}" destId="{680B7B59-B73F-4A9F-954A-EBA82C06BE32}" srcOrd="1" destOrd="0" parTransId="{1BCF3450-CE83-4E40-BBA9-3F5368735B60}" sibTransId="{CC8BE72A-9017-42A7-8821-3DC395433992}"/>
    <dgm:cxn modelId="{A12A2228-3771-4AD9-9550-7EA21F4D74A1}" type="presOf" srcId="{680B7B59-B73F-4A9F-954A-EBA82C06BE32}" destId="{30342A22-4698-4139-934E-F0D768478F58}" srcOrd="0" destOrd="1" presId="urn:microsoft.com/office/officeart/2005/8/layout/hList1"/>
    <dgm:cxn modelId="{3F658D9D-D085-445C-AFAA-FB5BC234B2F2}" type="presOf" srcId="{1B9B4A66-94DE-4330-9838-629D3C14EAC6}" destId="{211F6DF8-5CC1-42A6-8DC8-D1042A34FC39}" srcOrd="0" destOrd="0" presId="urn:microsoft.com/office/officeart/2005/8/layout/hList1"/>
    <dgm:cxn modelId="{F82A52D9-C508-4F4B-9C30-BD8A2A5A6743}" srcId="{2D6F21DE-D670-46CA-987A-5EA86648EF08}" destId="{C4423E97-DC26-4938-B1AD-97B17EB8CBE4}" srcOrd="2" destOrd="0" parTransId="{E80CC56E-AD1E-4251-AA59-255E2B02765F}" sibTransId="{A7C7BA83-3290-490B-AB89-4236B0BC4A0B}"/>
    <dgm:cxn modelId="{6519C1D4-115F-4FF3-BB9B-8AC6ED3643E1}" srcId="{8AD8E9D1-37A2-4C55-AD39-669216B392F5}" destId="{2D6F21DE-D670-46CA-987A-5EA86648EF08}" srcOrd="0" destOrd="0" parTransId="{5C92291E-8D42-4CAD-A3E2-CD6263993425}" sibTransId="{D715F03F-A636-4131-AE6F-90CC8D6688CD}"/>
    <dgm:cxn modelId="{9C233F55-A8DE-4C28-B240-DEB5822B5E21}" srcId="{8AD8E9D1-37A2-4C55-AD39-669216B392F5}" destId="{BD61B715-66BC-481A-A428-30CF4511BE90}" srcOrd="1" destOrd="0" parTransId="{6EF9C25E-ED5C-483A-914D-8091A0421CD0}" sibTransId="{41812C8B-532B-4438-8650-B67149EE0F53}"/>
    <dgm:cxn modelId="{3C926EFA-B896-43AF-AFD8-EC7E39954DF2}" srcId="{2D6F21DE-D670-46CA-987A-5EA86648EF08}" destId="{1B9B4A66-94DE-4330-9838-629D3C14EAC6}" srcOrd="0" destOrd="0" parTransId="{D3B0D4D9-A150-4194-B4D1-9DE7BD218D93}" sibTransId="{8959DB19-1403-413A-B764-01F4A6AABD29}"/>
    <dgm:cxn modelId="{40A62665-31CF-4F92-B079-5EC84AF3EE2E}" type="presParOf" srcId="{ED65FF39-B17C-428D-9E99-22D8D201B04F}" destId="{85048DAB-2D76-460D-8FB7-267BE35F4CBA}" srcOrd="0" destOrd="0" presId="urn:microsoft.com/office/officeart/2005/8/layout/hList1"/>
    <dgm:cxn modelId="{413C1F10-045A-4B32-A2BB-3E765E2C4B25}" type="presParOf" srcId="{85048DAB-2D76-460D-8FB7-267BE35F4CBA}" destId="{40D92726-C38D-4AE8-9ECB-03270029181C}" srcOrd="0" destOrd="0" presId="urn:microsoft.com/office/officeart/2005/8/layout/hList1"/>
    <dgm:cxn modelId="{9069575C-BA55-4BA0-A70C-935F8DC1AC2A}" type="presParOf" srcId="{85048DAB-2D76-460D-8FB7-267BE35F4CBA}" destId="{211F6DF8-5CC1-42A6-8DC8-D1042A34FC39}" srcOrd="1" destOrd="0" presId="urn:microsoft.com/office/officeart/2005/8/layout/hList1"/>
    <dgm:cxn modelId="{2DE700F3-F984-4CA7-807C-DE41E52289B0}" type="presParOf" srcId="{ED65FF39-B17C-428D-9E99-22D8D201B04F}" destId="{56582913-A72E-4296-953A-52F69D4579F3}" srcOrd="1" destOrd="0" presId="urn:microsoft.com/office/officeart/2005/8/layout/hList1"/>
    <dgm:cxn modelId="{F9BE787B-0377-4081-86FA-773E7F96B90A}" type="presParOf" srcId="{ED65FF39-B17C-428D-9E99-22D8D201B04F}" destId="{E436996E-3C84-4ED6-A918-51B34F85639B}" srcOrd="2" destOrd="0" presId="urn:microsoft.com/office/officeart/2005/8/layout/hList1"/>
    <dgm:cxn modelId="{2DAF9E70-7B75-4FB9-A889-B996C5265E10}" type="presParOf" srcId="{E436996E-3C84-4ED6-A918-51B34F85639B}" destId="{9D702801-38FA-46F8-9274-D7E1DC2126C6}" srcOrd="0" destOrd="0" presId="urn:microsoft.com/office/officeart/2005/8/layout/hList1"/>
    <dgm:cxn modelId="{8C06EE0F-064B-450D-A528-666359496DE8}" type="presParOf" srcId="{E436996E-3C84-4ED6-A918-51B34F85639B}" destId="{30342A22-4698-4139-934E-F0D768478F58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674D0-0D6C-42DE-AB9F-6E4421E9FAA5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C14AD-2136-4A5D-9BB5-E4437081F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2910" y="6629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FEDB7-666C-441A-8C89-8489291BF5D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F2A56-8935-49D4-A2C7-0B1977D7DF6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041A1-B33B-44DA-8996-7415EB26610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EEEC6-82E7-4DFC-988C-7FC973CF8BB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1ABDF-3AF0-4790-A6FA-0D97339F8CA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CB1E8-2F5D-4953-AF98-26A25A26D68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BA33E-7A33-47F5-A10E-1A704E00EDD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261D-BD39-44E0-9127-38F3A478A25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9DDAD-AC59-4FCC-A30E-C8F9745611C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D316D-327B-4427-B3C0-95E297A6452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857AA-9D7D-4D2F-A7EE-E160FE90839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aseline="0">
                <a:ea typeface="ＭＳ Ｐゴシック" pitchFamily="5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aseline="0">
                <a:ea typeface="ＭＳ Ｐゴシック" pitchFamily="5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aseline="0"/>
            </a:lvl1pPr>
          </a:lstStyle>
          <a:p>
            <a:fld id="{E1AA31FD-4802-42A5-A49D-0042A943F5AD}" type="slidenum">
              <a:rPr lang="ar-SA"/>
              <a:pPr/>
              <a:t>‹#›</a:t>
            </a:fld>
            <a:endParaRPr lang="en-US"/>
          </a:p>
        </p:txBody>
      </p:sp>
      <p:pic>
        <p:nvPicPr>
          <p:cNvPr id="14339" name="Picture 3" descr="Master Opacity Change cop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642918"/>
            <a:ext cx="7572428" cy="16106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</a:p>
          <a:p>
            <a:pPr algn="ctr"/>
            <a:r>
              <a:rPr lang="ar-JO" sz="80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اليوم</a:t>
            </a:r>
            <a:r>
              <a:rPr lang="ar-JO" sz="8000" dirty="0" smtClean="0">
                <a:ln w="18415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JO" sz="80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التدريبي</a:t>
            </a:r>
            <a:r>
              <a:rPr lang="ar-JO" sz="8000" dirty="0" smtClean="0">
                <a:ln w="18415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JO" sz="80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</a:t>
            </a:r>
            <a:r>
              <a:rPr lang="ar-SA" sz="80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أول</a:t>
            </a:r>
          </a:p>
          <a:p>
            <a:pPr algn="ctr"/>
            <a:endParaRPr lang="ar-SA" b="1" dirty="0" smtClean="0">
              <a:ln w="11430"/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500306"/>
            <a:ext cx="9144000" cy="362150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8800" b="1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مبادئ ومعايير</a:t>
            </a:r>
            <a:r>
              <a:rPr lang="ar-SA" sz="8800" b="1" baseline="0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8800" b="1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الرياضيات</a:t>
            </a:r>
            <a:r>
              <a:rPr lang="ar-SA" sz="8800" b="1" baseline="0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8800" b="1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المدرسية</a:t>
            </a: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8800" b="1" baseline="0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800" b="1" dirty="0" smtClean="0">
                <a:ln w="11430"/>
                <a:solidFill>
                  <a:srgbClr val="00004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NCTM</a:t>
            </a:r>
            <a:endParaRPr lang="ar-SA" sz="8800" b="1" dirty="0" smtClean="0">
              <a:ln w="11430"/>
              <a:solidFill>
                <a:srgbClr val="00004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4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4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62" y="5500702"/>
            <a:ext cx="7500990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36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برنامج</a:t>
            </a:r>
            <a:r>
              <a:rPr lang="ar-JO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JO" sz="36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تدريب</a:t>
            </a:r>
            <a:r>
              <a:rPr lang="ar-JO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JO" sz="36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المعلمين</a:t>
            </a:r>
            <a:r>
              <a:rPr lang="ar-JO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JO" sz="36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على</a:t>
            </a:r>
            <a:r>
              <a:rPr lang="ar-JO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3600" b="1" dirty="0" smtClean="0">
                <a:ln w="11430"/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مناهج الرياضيات المطوّرة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500174"/>
          <a:ext cx="8243918" cy="4667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مبادئ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500174"/>
          <a:ext cx="8243918" cy="4667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مبادئ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14282" y="1397000"/>
          <a:ext cx="892971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</a:t>
            </a:r>
            <a:r>
              <a:rPr lang="ar-SA" sz="5400" b="1" dirty="0" smtClean="0"/>
              <a:t>عايير</a:t>
            </a:r>
            <a:r>
              <a:rPr lang="ar-JO" sz="5400" b="1" dirty="0" smtClean="0"/>
              <a:t>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14282" y="1397000"/>
          <a:ext cx="892971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</a:t>
            </a:r>
            <a:r>
              <a:rPr lang="ar-SA" sz="5400" b="1" dirty="0" smtClean="0"/>
              <a:t>عايير</a:t>
            </a:r>
            <a:r>
              <a:rPr lang="ar-JO" sz="5400" b="1" dirty="0" smtClean="0"/>
              <a:t>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14282" y="1397000"/>
          <a:ext cx="892971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</a:t>
            </a:r>
            <a:r>
              <a:rPr lang="ar-SA" sz="5400" b="1" dirty="0" smtClean="0"/>
              <a:t>عايير</a:t>
            </a:r>
            <a:r>
              <a:rPr lang="ar-JO" sz="5400" b="1" dirty="0" smtClean="0"/>
              <a:t>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</a:t>
            </a:r>
            <a:r>
              <a:rPr lang="ar-SA" sz="5400" b="1" dirty="0" smtClean="0"/>
              <a:t>عايير</a:t>
            </a:r>
            <a:r>
              <a:rPr lang="ar-JO" sz="5400" b="1" dirty="0" smtClean="0"/>
              <a:t>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14282" y="1397000"/>
          <a:ext cx="892971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357166"/>
            <a:ext cx="735808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JO" sz="5400" b="1" dirty="0" smtClean="0"/>
              <a:t>م</a:t>
            </a:r>
            <a:r>
              <a:rPr lang="ar-SA" sz="5400" b="1" dirty="0" smtClean="0"/>
              <a:t>عايير</a:t>
            </a:r>
            <a:r>
              <a:rPr lang="ar-JO" sz="5400" b="1" dirty="0" smtClean="0"/>
              <a:t> الرياضيات المدرسية</a:t>
            </a:r>
            <a:endParaRPr lang="ar-SA" sz="5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14282" y="1397000"/>
          <a:ext cx="8929718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 bwMode="auto">
          <a:xfrm>
            <a:off x="4227689" y="6072230"/>
            <a:ext cx="630063" cy="642918"/>
          </a:xfrm>
          <a:prstGeom prst="actionButtonHome">
            <a:avLst/>
          </a:prstGeom>
          <a:solidFill>
            <a:schemeClr val="accent1"/>
          </a:solidFill>
          <a:ln w="9525" cap="flat" cmpd="sng" algn="ctr">
            <a:solidFill>
              <a:srgbClr val="00863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biekan temp">
  <a:themeElements>
    <a:clrScheme name="1_obiekan temp 1">
      <a:dk1>
        <a:srgbClr val="330000"/>
      </a:dk1>
      <a:lt1>
        <a:srgbClr val="FFFFFF"/>
      </a:lt1>
      <a:dk2>
        <a:srgbClr val="320000"/>
      </a:dk2>
      <a:lt2>
        <a:srgbClr val="808080"/>
      </a:lt2>
      <a:accent1>
        <a:srgbClr val="FFCC00"/>
      </a:accent1>
      <a:accent2>
        <a:srgbClr val="FFDC4C"/>
      </a:accent2>
      <a:accent3>
        <a:srgbClr val="FFFFFF"/>
      </a:accent3>
      <a:accent4>
        <a:srgbClr val="2A0000"/>
      </a:accent4>
      <a:accent5>
        <a:srgbClr val="FFE2AA"/>
      </a:accent5>
      <a:accent6>
        <a:srgbClr val="E7C744"/>
      </a:accent6>
      <a:hlink>
        <a:srgbClr val="009999"/>
      </a:hlink>
      <a:folHlink>
        <a:srgbClr val="CC6018"/>
      </a:folHlink>
    </a:clrScheme>
    <a:fontScheme name="1_obiekan temp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PGothic" pitchFamily="34" charset="-128"/>
            <a:cs typeface="Arial" charset="0"/>
          </a:defRPr>
        </a:defPPr>
      </a:lstStyle>
    </a:lnDef>
  </a:objectDefaults>
  <a:extraClrSchemeLst>
    <a:extraClrScheme>
      <a:clrScheme name="1_obiekan temp 1">
        <a:dk1>
          <a:srgbClr val="330000"/>
        </a:dk1>
        <a:lt1>
          <a:srgbClr val="FFFFFF"/>
        </a:lt1>
        <a:dk2>
          <a:srgbClr val="320000"/>
        </a:dk2>
        <a:lt2>
          <a:srgbClr val="808080"/>
        </a:lt2>
        <a:accent1>
          <a:srgbClr val="FFCC00"/>
        </a:accent1>
        <a:accent2>
          <a:srgbClr val="FFDC4C"/>
        </a:accent2>
        <a:accent3>
          <a:srgbClr val="FFFFFF"/>
        </a:accent3>
        <a:accent4>
          <a:srgbClr val="2A0000"/>
        </a:accent4>
        <a:accent5>
          <a:srgbClr val="FFE2AA"/>
        </a:accent5>
        <a:accent6>
          <a:srgbClr val="E7C744"/>
        </a:accent6>
        <a:hlink>
          <a:srgbClr val="009999"/>
        </a:hlink>
        <a:folHlink>
          <a:srgbClr val="CC60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sssa</Template>
  <TotalTime>622</TotalTime>
  <Words>545</Words>
  <Application>Microsoft Office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1_obiekan temp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ahmed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Obekan</dc:title>
  <dc:creator>SAMARAH</dc:creator>
  <cp:lastModifiedBy>user</cp:lastModifiedBy>
  <cp:revision>73</cp:revision>
  <dcterms:created xsi:type="dcterms:W3CDTF">2009-03-23T19:42:09Z</dcterms:created>
  <dcterms:modified xsi:type="dcterms:W3CDTF">2009-06-08T09:16:27Z</dcterms:modified>
</cp:coreProperties>
</file>