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6"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A75A0A9-D057-4EF8-89A5-95EDC837B981}" type="datetimeFigureOut">
              <a:rPr lang="en-US" smtClean="0"/>
              <a:pPr/>
              <a:t>27-Oct-17</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57D95ED6-597C-46E8-8EA0-1F70D0B7BC1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75A0A9-D057-4EF8-89A5-95EDC837B981}" type="datetimeFigureOut">
              <a:rPr lang="en-US" smtClean="0"/>
              <a:pPr/>
              <a:t>27-Oct-17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D95ED6-597C-46E8-8EA0-1F70D0B7BC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75A0A9-D057-4EF8-89A5-95EDC837B981}" type="datetimeFigureOut">
              <a:rPr lang="en-US" smtClean="0"/>
              <a:pPr/>
              <a:t>27-Oct-17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D95ED6-597C-46E8-8EA0-1F70D0B7BC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A75A0A9-D057-4EF8-89A5-95EDC837B981}" type="datetimeFigureOut">
              <a:rPr lang="en-US" smtClean="0"/>
              <a:pPr/>
              <a:t>27-Oct-17</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57D95ED6-597C-46E8-8EA0-1F70D0B7BC1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A75A0A9-D057-4EF8-89A5-95EDC837B981}" type="datetimeFigureOut">
              <a:rPr lang="en-US" smtClean="0"/>
              <a:pPr/>
              <a:t>27-Oct-17</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57D95ED6-597C-46E8-8EA0-1F70D0B7BC18}"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A75A0A9-D057-4EF8-89A5-95EDC837B981}" type="datetimeFigureOut">
              <a:rPr lang="en-US" smtClean="0"/>
              <a:pPr/>
              <a:t>27-Oct-17</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57D95ED6-597C-46E8-8EA0-1F70D0B7BC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A75A0A9-D057-4EF8-89A5-95EDC837B981}" type="datetimeFigureOut">
              <a:rPr lang="en-US" smtClean="0"/>
              <a:pPr/>
              <a:t>27-Oct-17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57D95ED6-597C-46E8-8EA0-1F70D0B7BC18}"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A75A0A9-D057-4EF8-89A5-95EDC837B981}" type="datetimeFigureOut">
              <a:rPr lang="en-US" smtClean="0"/>
              <a:pPr/>
              <a:t>27-Oct-17</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D95ED6-597C-46E8-8EA0-1F70D0B7BC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A75A0A9-D057-4EF8-89A5-95EDC837B981}" type="datetimeFigureOut">
              <a:rPr lang="en-US" smtClean="0"/>
              <a:pPr/>
              <a:t>27-Oct-17</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D95ED6-597C-46E8-8EA0-1F70D0B7BC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A75A0A9-D057-4EF8-89A5-95EDC837B981}" type="datetimeFigureOut">
              <a:rPr lang="en-US" smtClean="0"/>
              <a:pPr/>
              <a:t>27-Oct-17</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D95ED6-597C-46E8-8EA0-1F70D0B7BC1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A75A0A9-D057-4EF8-89A5-95EDC837B981}" type="datetimeFigureOut">
              <a:rPr lang="en-US" smtClean="0"/>
              <a:pPr/>
              <a:t>27-Oct-17</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57D95ED6-597C-46E8-8EA0-1F70D0B7BC18}"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A75A0A9-D057-4EF8-89A5-95EDC837B981}" type="datetimeFigureOut">
              <a:rPr lang="en-US" smtClean="0"/>
              <a:pPr/>
              <a:t>27-Oct-17</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7D95ED6-597C-46E8-8EA0-1F70D0B7BC18}"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hyperlink" Target="http://www.escorts-in-lebanon.com/" TargetMode="External"/><Relationship Id="rId4" Type="http://schemas.openxmlformats.org/officeDocument/2006/relationships/hyperlink" Target="http://www.escortsinlebanon.ne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escortsinlebanon.net/"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escortsinlebanon.net/"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www.escortserviceslebanon.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400" b="1" dirty="0"/>
              <a:t>Lebanon Escorts Service</a:t>
            </a:r>
            <a:r>
              <a:rPr lang="en-US" sz="2400" dirty="0" smtClean="0"/>
              <a:t>  | </a:t>
            </a:r>
            <a:r>
              <a:rPr lang="en-US" sz="2400" b="1" dirty="0"/>
              <a:t>Lebanon Escort Service</a:t>
            </a:r>
            <a:r>
              <a:rPr lang="en-US" sz="2400" dirty="0" smtClean="0"/>
              <a:t> </a:t>
            </a:r>
            <a:endParaRPr lang="en-US" sz="2400" dirty="0"/>
          </a:p>
        </p:txBody>
      </p:sp>
      <p:pic>
        <p:nvPicPr>
          <p:cNvPr id="4" name="Content Placeholder 3" descr="DMR-EQCWsAEou1Q.jpg"/>
          <p:cNvPicPr>
            <a:picLocks noGrp="1" noChangeAspect="1"/>
          </p:cNvPicPr>
          <p:nvPr>
            <p:ph idx="1"/>
          </p:nvPr>
        </p:nvPicPr>
        <p:blipFill>
          <a:blip r:embed="rId2"/>
          <a:stretch>
            <a:fillRect/>
          </a:stretch>
        </p:blipFill>
        <p:spPr>
          <a:xfrm>
            <a:off x="609600" y="1524000"/>
            <a:ext cx="2609850" cy="3810000"/>
          </a:xfrm>
        </p:spPr>
      </p:pic>
      <p:pic>
        <p:nvPicPr>
          <p:cNvPr id="5" name="Picture 4" descr="9fd81c20310d84a877da06fbf8b07a1b.jpg"/>
          <p:cNvPicPr>
            <a:picLocks noChangeAspect="1"/>
          </p:cNvPicPr>
          <p:nvPr/>
        </p:nvPicPr>
        <p:blipFill>
          <a:blip r:embed="rId3"/>
          <a:stretch>
            <a:fillRect/>
          </a:stretch>
        </p:blipFill>
        <p:spPr>
          <a:xfrm>
            <a:off x="3352800" y="1524000"/>
            <a:ext cx="2651760" cy="3771718"/>
          </a:xfrm>
          <a:prstGeom prst="rect">
            <a:avLst/>
          </a:prstGeom>
        </p:spPr>
      </p:pic>
      <p:pic>
        <p:nvPicPr>
          <p:cNvPr id="6" name="Content Placeholder 3" descr="DMR-EQCWsAEou1Q.jpg"/>
          <p:cNvPicPr>
            <a:picLocks noChangeAspect="1"/>
          </p:cNvPicPr>
          <p:nvPr/>
        </p:nvPicPr>
        <p:blipFill>
          <a:blip r:embed="rId2"/>
          <a:stretch>
            <a:fillRect/>
          </a:stretch>
        </p:blipFill>
        <p:spPr>
          <a:xfrm>
            <a:off x="6153150" y="1524000"/>
            <a:ext cx="2381250" cy="3810000"/>
          </a:xfrm>
          <a:prstGeom prst="rect">
            <a:avLst/>
          </a:prstGeom>
        </p:spPr>
      </p:pic>
      <p:sp>
        <p:nvSpPr>
          <p:cNvPr id="7" name="TextBox 6"/>
          <p:cNvSpPr txBox="1"/>
          <p:nvPr/>
        </p:nvSpPr>
        <p:spPr>
          <a:xfrm>
            <a:off x="609600" y="5562600"/>
            <a:ext cx="7924800" cy="2308324"/>
          </a:xfrm>
          <a:prstGeom prst="rect">
            <a:avLst/>
          </a:prstGeom>
          <a:noFill/>
        </p:spPr>
        <p:txBody>
          <a:bodyPr wrap="square" rtlCol="0">
            <a:spAutoFit/>
          </a:bodyPr>
          <a:lstStyle/>
          <a:p>
            <a:r>
              <a:rPr lang="en-US" sz="1200" dirty="0"/>
              <a:t>Our </a:t>
            </a:r>
            <a:r>
              <a:rPr lang="en-US" sz="1200" dirty="0">
                <a:hlinkClick r:id="rId4"/>
              </a:rPr>
              <a:t>Escort Service Lebanon</a:t>
            </a:r>
            <a:r>
              <a:rPr lang="en-US" sz="1200" dirty="0"/>
              <a:t> are accessible for in-gets &amp; out-calls and are ready to travel ought to the need emerge. We are happy to deal with any points of interest for you don't and anything will prevent us from giving the best encounter to our Escorts and our customers. Our young ladies revel in each moment of hot time went through with a man. That is the reason our </a:t>
            </a:r>
            <a:r>
              <a:rPr lang="en-US" sz="1200" b="1" dirty="0">
                <a:hlinkClick r:id="rId4"/>
              </a:rPr>
              <a:t>Escorts Lebanon</a:t>
            </a:r>
            <a:r>
              <a:rPr lang="en-US" sz="1200" dirty="0"/>
              <a:t> is the ideal female allies. They will make your most personal dreams and encounters in Lebanon generally important. Thusly the </a:t>
            </a:r>
            <a:r>
              <a:rPr lang="en-US" sz="1200" b="1" dirty="0">
                <a:hlinkClick r:id="rId4"/>
              </a:rPr>
              <a:t>Escort Agency Lebanon</a:t>
            </a:r>
            <a:r>
              <a:rPr lang="en-US" sz="1200" dirty="0"/>
              <a:t> guarantees that everything is took care of watchfully, professionally and secretly. You can visit our escort org in Lebanon or ask </a:t>
            </a:r>
            <a:r>
              <a:rPr lang="en-US" sz="1200" b="1" dirty="0" smtClean="0">
                <a:hlinkClick r:id="rId5"/>
              </a:rPr>
              <a:t>Escorts in </a:t>
            </a:r>
            <a:r>
              <a:rPr lang="en-US" sz="1200" b="1" dirty="0">
                <a:hlinkClick r:id="rId5"/>
              </a:rPr>
              <a:t>Lebanon</a:t>
            </a:r>
            <a:r>
              <a:rPr lang="en-US" sz="1200" dirty="0" smtClean="0">
                <a:hlinkClick r:id="rId5"/>
              </a:rPr>
              <a:t> </a:t>
            </a:r>
            <a:r>
              <a:rPr lang="en-US" sz="1200" dirty="0"/>
              <a:t> to go with you on an outing, home or lodging sit tight.</a:t>
            </a:r>
          </a:p>
          <a:p>
            <a:r>
              <a:rPr lang="en-US" sz="1200" dirty="0"/>
              <a:t/>
            </a:r>
            <a:br>
              <a:rPr lang="en-US" sz="1200" dirty="0"/>
            </a:br>
            <a:endParaRPr lang="en-US" sz="1200" dirty="0"/>
          </a:p>
          <a:p>
            <a:r>
              <a:rPr lang="en-US" sz="1200" dirty="0"/>
              <a:t/>
            </a:r>
            <a:br>
              <a:rPr lang="en-US" sz="1200" dirty="0"/>
            </a:br>
            <a:endParaRPr lang="en-US" sz="1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noAutofit/>
          </a:bodyPr>
          <a:lstStyle/>
          <a:p>
            <a:pPr algn="just"/>
            <a:r>
              <a:rPr lang="en-US" sz="1200" dirty="0"/>
              <a:t>The most exceptional and hot </a:t>
            </a:r>
            <a:r>
              <a:rPr lang="en-US" sz="1200" b="1" dirty="0">
                <a:hlinkClick r:id="rId2"/>
              </a:rPr>
              <a:t>Escort in Lebanon</a:t>
            </a:r>
            <a:r>
              <a:rPr lang="en-US" sz="1200" dirty="0"/>
              <a:t> are ready to aid the clients with immaculate sexy delight. We at </a:t>
            </a:r>
            <a:r>
              <a:rPr lang="en-US" sz="1200" b="1" dirty="0">
                <a:hlinkClick r:id="rId2"/>
              </a:rPr>
              <a:t>Lebanon escort</a:t>
            </a:r>
            <a:r>
              <a:rPr lang="en-US" sz="1200" dirty="0"/>
              <a:t> administrations give you some junior </a:t>
            </a:r>
            <a:r>
              <a:rPr lang="en-US" sz="1200" b="1" dirty="0">
                <a:hlinkClick r:id="rId2"/>
              </a:rPr>
              <a:t>escort girls</a:t>
            </a:r>
            <a:r>
              <a:rPr lang="en-US" sz="1200" dirty="0"/>
              <a:t> to satisfy all the cravings in the most tempting way. In the event that you are planning to go through your prized moments with engaging escort then this is the correct spot, where you can select your young lady with simply making a call. The choice of well taught and customers turned escorts is accessible with exhaustive profile. You can select any of the young ladies according to your affection. Amazingly hot and faultlessly framed with one of a kind figure </a:t>
            </a:r>
            <a:r>
              <a:rPr lang="en-US" sz="1200" dirty="0">
                <a:hlinkClick r:id="rId2"/>
              </a:rPr>
              <a:t>Lebanon Escorts Service</a:t>
            </a:r>
            <a:r>
              <a:rPr lang="en-US" sz="1200" dirty="0"/>
              <a:t> supply you the world class delight.</a:t>
            </a:r>
          </a:p>
        </p:txBody>
      </p:sp>
      <p:pic>
        <p:nvPicPr>
          <p:cNvPr id="7" name="Picture 6" descr="DM0xQxXX4AAGYDI.jpg"/>
          <p:cNvPicPr>
            <a:picLocks noChangeAspect="1"/>
          </p:cNvPicPr>
          <p:nvPr/>
        </p:nvPicPr>
        <p:blipFill>
          <a:blip r:embed="rId3"/>
          <a:stretch>
            <a:fillRect/>
          </a:stretch>
        </p:blipFill>
        <p:spPr>
          <a:xfrm>
            <a:off x="609600" y="2133600"/>
            <a:ext cx="7924800" cy="429717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DLb0J-wWAAIAh2x.jpg"/>
          <p:cNvPicPr>
            <a:picLocks noChangeAspect="1"/>
          </p:cNvPicPr>
          <p:nvPr/>
        </p:nvPicPr>
        <p:blipFill>
          <a:blip r:embed="rId2"/>
          <a:stretch>
            <a:fillRect/>
          </a:stretch>
        </p:blipFill>
        <p:spPr>
          <a:xfrm>
            <a:off x="0" y="0"/>
            <a:ext cx="9144000" cy="6858000"/>
          </a:xfrm>
          <a:prstGeom prst="rect">
            <a:avLst/>
          </a:prstGeom>
        </p:spPr>
      </p:pic>
      <p:sp>
        <p:nvSpPr>
          <p:cNvPr id="11" name="Rectangle 10"/>
          <p:cNvSpPr/>
          <p:nvPr/>
        </p:nvSpPr>
        <p:spPr>
          <a:xfrm>
            <a:off x="0" y="1"/>
            <a:ext cx="9144000" cy="1200329"/>
          </a:xfrm>
          <a:prstGeom prst="rect">
            <a:avLst/>
          </a:prstGeom>
        </p:spPr>
        <p:txBody>
          <a:bodyPr wrap="square">
            <a:spAutoFit/>
          </a:bodyPr>
          <a:lstStyle/>
          <a:p>
            <a:pPr algn="just"/>
            <a:r>
              <a:rPr lang="en-US" b="1" dirty="0" smtClean="0">
                <a:hlinkClick r:id="rId3"/>
              </a:rPr>
              <a:t>Lebanon </a:t>
            </a:r>
            <a:r>
              <a:rPr lang="en-US" b="1" dirty="0">
                <a:hlinkClick r:id="rId3"/>
              </a:rPr>
              <a:t>Escorts Services</a:t>
            </a:r>
            <a:r>
              <a:rPr lang="en-US" dirty="0"/>
              <a:t> | </a:t>
            </a:r>
            <a:r>
              <a:rPr lang="en-US" b="1" dirty="0">
                <a:hlinkClick r:id="rId3"/>
              </a:rPr>
              <a:t>Escorts in Lebanon</a:t>
            </a:r>
            <a:r>
              <a:rPr lang="en-US" dirty="0"/>
              <a:t> </a:t>
            </a:r>
            <a:r>
              <a:rPr lang="en-US" dirty="0" smtClean="0"/>
              <a:t>| </a:t>
            </a:r>
            <a:r>
              <a:rPr lang="en-US" b="1" dirty="0" smtClean="0">
                <a:hlinkClick r:id="rId3"/>
              </a:rPr>
              <a:t>Lebanon </a:t>
            </a:r>
            <a:r>
              <a:rPr lang="en-US" b="1" dirty="0">
                <a:hlinkClick r:id="rId3"/>
              </a:rPr>
              <a:t>Escorts </a:t>
            </a:r>
            <a:r>
              <a:rPr lang="en-US" b="1" dirty="0" smtClean="0">
                <a:hlinkClick r:id="rId3"/>
              </a:rPr>
              <a:t>Services</a:t>
            </a:r>
            <a:r>
              <a:rPr lang="en-US" b="1" dirty="0" smtClean="0"/>
              <a:t> |</a:t>
            </a:r>
            <a:r>
              <a:rPr lang="en-US" dirty="0"/>
              <a:t> </a:t>
            </a:r>
            <a:r>
              <a:rPr lang="en-US" b="1" dirty="0">
                <a:hlinkClick r:id="rId4"/>
              </a:rPr>
              <a:t>Escort in </a:t>
            </a:r>
            <a:r>
              <a:rPr lang="en-US" b="1" dirty="0" smtClean="0">
                <a:hlinkClick r:id="rId4"/>
              </a:rPr>
              <a:t>Lebanon</a:t>
            </a:r>
            <a:r>
              <a:rPr lang="en-US" b="1" dirty="0" smtClean="0"/>
              <a:t> |</a:t>
            </a:r>
            <a:r>
              <a:rPr lang="en-US" dirty="0"/>
              <a:t> </a:t>
            </a:r>
            <a:r>
              <a:rPr lang="en-US" b="1" dirty="0">
                <a:hlinkClick r:id="rId3"/>
              </a:rPr>
              <a:t>Lebanon </a:t>
            </a:r>
            <a:r>
              <a:rPr lang="en-US" b="1" dirty="0" smtClean="0">
                <a:hlinkClick r:id="rId3"/>
              </a:rPr>
              <a:t>Escort</a:t>
            </a:r>
            <a:r>
              <a:rPr lang="en-US" b="1" dirty="0" smtClean="0"/>
              <a:t> |</a:t>
            </a:r>
            <a:r>
              <a:rPr lang="en-US" dirty="0"/>
              <a:t> </a:t>
            </a:r>
            <a:r>
              <a:rPr lang="en-US" b="1" dirty="0">
                <a:hlinkClick r:id="rId3"/>
              </a:rPr>
              <a:t>Lebanon Escorts </a:t>
            </a:r>
            <a:r>
              <a:rPr lang="en-US" b="1" dirty="0" smtClean="0">
                <a:hlinkClick r:id="rId3"/>
              </a:rPr>
              <a:t>Service</a:t>
            </a:r>
            <a:r>
              <a:rPr lang="en-US" b="1" dirty="0" smtClean="0"/>
              <a:t> |</a:t>
            </a:r>
            <a:r>
              <a:rPr lang="en-US" dirty="0"/>
              <a:t> </a:t>
            </a:r>
            <a:r>
              <a:rPr lang="en-US" b="1" dirty="0">
                <a:hlinkClick r:id="rId3"/>
              </a:rPr>
              <a:t>Lebanon Escort </a:t>
            </a:r>
            <a:r>
              <a:rPr lang="en-US" b="1" dirty="0" smtClean="0">
                <a:hlinkClick r:id="rId3"/>
              </a:rPr>
              <a:t>Service</a:t>
            </a:r>
            <a:r>
              <a:rPr lang="en-US" b="1" dirty="0" smtClean="0"/>
              <a:t> |</a:t>
            </a:r>
            <a:r>
              <a:rPr lang="en-US" dirty="0"/>
              <a:t> </a:t>
            </a:r>
            <a:r>
              <a:rPr lang="en-US" b="1" dirty="0">
                <a:hlinkClick r:id="rId3"/>
              </a:rPr>
              <a:t>Escort </a:t>
            </a:r>
            <a:r>
              <a:rPr lang="en-US" b="1" dirty="0" smtClean="0">
                <a:hlinkClick r:id="rId3"/>
              </a:rPr>
              <a:t>Lebanon</a:t>
            </a:r>
            <a:r>
              <a:rPr lang="en-US" b="1" dirty="0" smtClean="0"/>
              <a:t> |</a:t>
            </a:r>
            <a:r>
              <a:rPr lang="en-US" dirty="0"/>
              <a:t> </a:t>
            </a:r>
            <a:r>
              <a:rPr lang="en-US" b="1" dirty="0">
                <a:hlinkClick r:id="rId3"/>
              </a:rPr>
              <a:t>Lebanon </a:t>
            </a:r>
            <a:r>
              <a:rPr lang="en-US" b="1" dirty="0" smtClean="0">
                <a:hlinkClick r:id="rId3"/>
              </a:rPr>
              <a:t>Escorts</a:t>
            </a:r>
            <a:r>
              <a:rPr lang="en-US" b="1" dirty="0" smtClean="0"/>
              <a:t> |</a:t>
            </a:r>
            <a:r>
              <a:rPr lang="en-US" dirty="0"/>
              <a:t> </a:t>
            </a:r>
            <a:r>
              <a:rPr lang="en-US" b="1" dirty="0">
                <a:hlinkClick r:id="rId4"/>
              </a:rPr>
              <a:t>Escorts </a:t>
            </a:r>
            <a:r>
              <a:rPr lang="en-US" b="1" dirty="0" smtClean="0">
                <a:hlinkClick r:id="rId4"/>
              </a:rPr>
              <a:t>Lebanon</a:t>
            </a:r>
            <a:r>
              <a:rPr lang="en-US" b="1" dirty="0" smtClean="0"/>
              <a:t> |</a:t>
            </a:r>
            <a:r>
              <a:rPr lang="en-US" dirty="0"/>
              <a:t> </a:t>
            </a:r>
            <a:r>
              <a:rPr lang="en-US" b="1" dirty="0">
                <a:hlinkClick r:id="rId3"/>
              </a:rPr>
              <a:t>Lebanon </a:t>
            </a:r>
            <a:r>
              <a:rPr lang="en-US" b="1" dirty="0" smtClean="0">
                <a:hlinkClick r:id="rId3"/>
              </a:rPr>
              <a:t>Escorts Agency</a:t>
            </a:r>
            <a:r>
              <a:rPr lang="en-US" b="1" dirty="0" smtClean="0"/>
              <a:t> |</a:t>
            </a:r>
            <a:r>
              <a:rPr lang="en-US" dirty="0"/>
              <a:t> </a:t>
            </a:r>
            <a:r>
              <a:rPr lang="en-US" b="1" dirty="0">
                <a:hlinkClick r:id="rId3"/>
              </a:rPr>
              <a:t>Lebanon Escort </a:t>
            </a:r>
            <a:r>
              <a:rPr lang="en-US" b="1" dirty="0" smtClean="0">
                <a:hlinkClick r:id="rId3"/>
              </a:rPr>
              <a:t>Agency</a:t>
            </a:r>
            <a:r>
              <a:rPr lang="en-US" b="1" dirty="0" smtClean="0"/>
              <a:t> |</a:t>
            </a:r>
            <a:r>
              <a:rPr lang="en-US" dirty="0"/>
              <a:t> </a:t>
            </a:r>
            <a:r>
              <a:rPr lang="en-US" b="1" dirty="0">
                <a:hlinkClick r:id="rId3"/>
              </a:rPr>
              <a:t>Escorts Service </a:t>
            </a:r>
            <a:r>
              <a:rPr lang="en-US" b="1" dirty="0" smtClean="0">
                <a:hlinkClick r:id="rId3"/>
              </a:rPr>
              <a:t>Lebanon</a:t>
            </a:r>
            <a:r>
              <a:rPr lang="en-US" b="1" dirty="0" smtClean="0"/>
              <a:t> |</a:t>
            </a:r>
            <a:r>
              <a:rPr lang="en-US" dirty="0"/>
              <a:t> </a:t>
            </a:r>
            <a:r>
              <a:rPr lang="en-US" b="1" dirty="0">
                <a:hlinkClick r:id="rId3"/>
              </a:rPr>
              <a:t>Escort Service </a:t>
            </a:r>
            <a:r>
              <a:rPr lang="en-US" b="1" dirty="0" smtClean="0">
                <a:hlinkClick r:id="rId3"/>
              </a:rPr>
              <a:t>Lebanon</a:t>
            </a:r>
            <a:r>
              <a:rPr lang="en-US" b="1" dirty="0" smtClean="0"/>
              <a:t> |</a:t>
            </a:r>
            <a:r>
              <a:rPr lang="en-US" dirty="0"/>
              <a:t> </a:t>
            </a:r>
            <a:r>
              <a:rPr lang="en-US" b="1" dirty="0">
                <a:hlinkClick r:id="rId3"/>
              </a:rPr>
              <a:t>Lebanon Escort Services</a:t>
            </a:r>
            <a:r>
              <a:rPr lang="en-US" b="1" dirty="0"/>
              <a:t>.</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91</TotalTime>
  <Words>16</Words>
  <Application>Microsoft Office PowerPoint</Application>
  <PresentationFormat>On-screen Show (4:3)</PresentationFormat>
  <Paragraphs>6</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Trek</vt:lpstr>
      <vt:lpstr>Lebanon Escorts Service  | Lebanon Escort Service </vt:lpstr>
      <vt:lpstr>The most exceptional and hot Escort in Lebanon are ready to aid the clients with immaculate sexy delight. We at Lebanon escort administrations give you some junior escort girls to satisfy all the cravings in the most tempting way. In the event that you are planning to go through your prized moments with engaging escort then this is the correct spot, where you can select your young lady with simply making a call. The choice of well taught and customers turned escorts is accessible with exhaustive profile. You can select any of the young ladies according to your affection. Amazingly hot and faultlessly framed with one of a kind figure Lebanon Escorts Service supply you the world class delight.</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9</cp:revision>
  <dcterms:created xsi:type="dcterms:W3CDTF">2017-10-27T06:20:31Z</dcterms:created>
  <dcterms:modified xsi:type="dcterms:W3CDTF">2017-10-27T08:18:09Z</dcterms:modified>
</cp:coreProperties>
</file>