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364" r:id="rId3"/>
    <p:sldId id="365" r:id="rId4"/>
    <p:sldId id="259" r:id="rId5"/>
    <p:sldId id="366" r:id="rId6"/>
    <p:sldId id="367" r:id="rId7"/>
    <p:sldId id="368" r:id="rId8"/>
    <p:sldId id="369" r:id="rId9"/>
    <p:sldId id="370" r:id="rId10"/>
    <p:sldId id="371" r:id="rId11"/>
    <p:sldId id="363" r:id="rId12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5" autoAdjust="0"/>
    <p:restoredTop sz="94660"/>
  </p:normalViewPr>
  <p:slideViewPr>
    <p:cSldViewPr>
      <p:cViewPr varScale="1">
        <p:scale>
          <a:sx n="54" d="100"/>
          <a:sy n="54" d="100"/>
        </p:scale>
        <p:origin x="90" y="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2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48C6D9-ED62-437C-9B0F-EA7F77560699}" type="doc">
      <dgm:prSet loTypeId="urn:microsoft.com/office/officeart/2005/8/layout/process5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34D62CA-B4F2-4C09-89CD-23DC7FAFFEAB}">
      <dgm:prSet phldrT="[Text]"/>
      <dgm:spPr/>
      <dgm:t>
        <a:bodyPr/>
        <a:lstStyle/>
        <a:p>
          <a:r>
            <a:rPr lang="en-US" dirty="0" err="1"/>
            <a:t>Pendahuluan</a:t>
          </a:r>
          <a:r>
            <a:rPr lang="en-US" dirty="0"/>
            <a:t> </a:t>
          </a:r>
        </a:p>
      </dgm:t>
    </dgm:pt>
    <dgm:pt modelId="{9AC503A8-BB56-4D83-8760-2A10F8728A9D}" type="parTrans" cxnId="{938CF831-0F52-479F-B267-122D08D819DC}">
      <dgm:prSet/>
      <dgm:spPr/>
      <dgm:t>
        <a:bodyPr/>
        <a:lstStyle/>
        <a:p>
          <a:endParaRPr lang="en-US"/>
        </a:p>
      </dgm:t>
    </dgm:pt>
    <dgm:pt modelId="{4A4924B7-57A9-4A61-8DA4-0BA577867940}" type="sibTrans" cxnId="{938CF831-0F52-479F-B267-122D08D819DC}">
      <dgm:prSet/>
      <dgm:spPr/>
      <dgm:t>
        <a:bodyPr/>
        <a:lstStyle/>
        <a:p>
          <a:endParaRPr lang="en-US"/>
        </a:p>
      </dgm:t>
    </dgm:pt>
    <dgm:pt modelId="{CC6AF433-74FB-4F46-8C26-E4876208679D}">
      <dgm:prSet phldrT="[Text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err="1"/>
            <a:t>Mengkaji</a:t>
          </a:r>
          <a:r>
            <a:rPr lang="en-US" dirty="0"/>
            <a:t> </a:t>
          </a:r>
          <a:r>
            <a:rPr lang="en-US" dirty="0" err="1"/>
            <a:t>modul</a:t>
          </a:r>
          <a:endParaRPr lang="en-US" dirty="0"/>
        </a:p>
      </dgm:t>
    </dgm:pt>
    <dgm:pt modelId="{912F4A7C-B3A5-4A9D-A70E-37FECA62BEE8}" type="parTrans" cxnId="{911C90B1-5A98-45A2-9437-A135BDC26A6D}">
      <dgm:prSet/>
      <dgm:spPr/>
      <dgm:t>
        <a:bodyPr/>
        <a:lstStyle/>
        <a:p>
          <a:endParaRPr lang="en-US"/>
        </a:p>
      </dgm:t>
    </dgm:pt>
    <dgm:pt modelId="{09270140-2373-4A35-870A-34171B3F75DE}" type="sibTrans" cxnId="{911C90B1-5A98-45A2-9437-A135BDC26A6D}">
      <dgm:prSet/>
      <dgm:spPr/>
      <dgm:t>
        <a:bodyPr/>
        <a:lstStyle/>
        <a:p>
          <a:endParaRPr lang="en-US"/>
        </a:p>
      </dgm:t>
    </dgm:pt>
    <dgm:pt modelId="{D5FA2032-AE39-4830-9E59-E6EB92598171}">
      <dgm:prSet phldrT="[Text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id-ID" dirty="0"/>
            <a:t>Studi Kasus</a:t>
          </a:r>
          <a:endParaRPr lang="en-US" dirty="0"/>
        </a:p>
      </dgm:t>
    </dgm:pt>
    <dgm:pt modelId="{A2121A8F-C61A-4EAE-BDBC-7259481AEE51}" type="parTrans" cxnId="{889C7CAA-D144-474D-9D66-878F133E075B}">
      <dgm:prSet/>
      <dgm:spPr/>
      <dgm:t>
        <a:bodyPr/>
        <a:lstStyle/>
        <a:p>
          <a:endParaRPr lang="en-US"/>
        </a:p>
      </dgm:t>
    </dgm:pt>
    <dgm:pt modelId="{68251989-4633-40A3-A234-1DFA42BD8F4D}" type="sibTrans" cxnId="{889C7CAA-D144-474D-9D66-878F133E075B}">
      <dgm:prSet/>
      <dgm:spPr/>
      <dgm:t>
        <a:bodyPr/>
        <a:lstStyle/>
        <a:p>
          <a:endParaRPr lang="en-US"/>
        </a:p>
      </dgm:t>
    </dgm:pt>
    <dgm:pt modelId="{6BB66244-D1F7-49BE-8D69-CCF81D79EE2D}">
      <dgm:prSet phldrT="[Text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err="1"/>
            <a:t>Presentasi</a:t>
          </a:r>
          <a:r>
            <a:rPr lang="en-US" dirty="0"/>
            <a:t> </a:t>
          </a:r>
          <a:r>
            <a:rPr lang="en-US" dirty="0" err="1"/>
            <a:t>dan</a:t>
          </a:r>
          <a:r>
            <a:rPr lang="en-US" dirty="0"/>
            <a:t> </a:t>
          </a:r>
          <a:r>
            <a:rPr lang="en-US" dirty="0" err="1"/>
            <a:t>konfirmasi</a:t>
          </a:r>
          <a:endParaRPr lang="en-US" dirty="0"/>
        </a:p>
      </dgm:t>
    </dgm:pt>
    <dgm:pt modelId="{13730124-229A-4FAE-93EA-F1C5B93AF55D}" type="parTrans" cxnId="{A26495C0-76B4-448E-A7F3-437C7D03C2B6}">
      <dgm:prSet/>
      <dgm:spPr/>
      <dgm:t>
        <a:bodyPr/>
        <a:lstStyle/>
        <a:p>
          <a:endParaRPr lang="en-US"/>
        </a:p>
      </dgm:t>
    </dgm:pt>
    <dgm:pt modelId="{383B016E-B745-4B15-8EBA-B4208612A3BD}" type="sibTrans" cxnId="{A26495C0-76B4-448E-A7F3-437C7D03C2B6}">
      <dgm:prSet/>
      <dgm:spPr/>
      <dgm:t>
        <a:bodyPr/>
        <a:lstStyle/>
        <a:p>
          <a:endParaRPr lang="en-US"/>
        </a:p>
      </dgm:t>
    </dgm:pt>
    <dgm:pt modelId="{79FB984F-FF84-4134-AEEF-1DF7A8FAF9C2}">
      <dgm:prSet phldrT="[Text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err="1"/>
            <a:t>Latihan</a:t>
          </a:r>
          <a:r>
            <a:rPr lang="en-US" dirty="0"/>
            <a:t> </a:t>
          </a:r>
          <a:r>
            <a:rPr lang="en-US" dirty="0" err="1"/>
            <a:t>soal</a:t>
          </a:r>
          <a:r>
            <a:rPr lang="en-US" dirty="0"/>
            <a:t> </a:t>
          </a:r>
        </a:p>
      </dgm:t>
    </dgm:pt>
    <dgm:pt modelId="{DD005EE8-C5A4-4D27-BA6B-C4C6F78E67CB}" type="parTrans" cxnId="{D75E0204-5712-4126-9335-8FEA530F7236}">
      <dgm:prSet/>
      <dgm:spPr/>
      <dgm:t>
        <a:bodyPr/>
        <a:lstStyle/>
        <a:p>
          <a:endParaRPr lang="en-US"/>
        </a:p>
      </dgm:t>
    </dgm:pt>
    <dgm:pt modelId="{8C019C1C-29C5-468B-8C41-5C75583DC398}" type="sibTrans" cxnId="{D75E0204-5712-4126-9335-8FEA530F7236}">
      <dgm:prSet/>
      <dgm:spPr/>
      <dgm:t>
        <a:bodyPr/>
        <a:lstStyle/>
        <a:p>
          <a:endParaRPr lang="en-US"/>
        </a:p>
      </dgm:t>
    </dgm:pt>
    <dgm:pt modelId="{9D092716-8432-472C-8886-23FCBB723CDD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Review </a:t>
          </a:r>
        </a:p>
      </dgm:t>
    </dgm:pt>
    <dgm:pt modelId="{C9B52ACC-858A-4EEE-AB29-7CCCE158D335}" type="parTrans" cxnId="{1A4DB043-3EAF-41D8-B34D-94B92EBF8980}">
      <dgm:prSet/>
      <dgm:spPr/>
      <dgm:t>
        <a:bodyPr/>
        <a:lstStyle/>
        <a:p>
          <a:endParaRPr lang="en-US"/>
        </a:p>
      </dgm:t>
    </dgm:pt>
    <dgm:pt modelId="{F66DC329-DAB3-43F7-8BAA-DB9FBC668B19}" type="sibTrans" cxnId="{1A4DB043-3EAF-41D8-B34D-94B92EBF8980}">
      <dgm:prSet/>
      <dgm:spPr/>
      <dgm:t>
        <a:bodyPr/>
        <a:lstStyle/>
        <a:p>
          <a:endParaRPr lang="en-US"/>
        </a:p>
      </dgm:t>
    </dgm:pt>
    <dgm:pt modelId="{9B778541-2428-4F7F-B315-1853FFECFB00}" type="pres">
      <dgm:prSet presAssocID="{1848C6D9-ED62-437C-9B0F-EA7F77560699}" presName="diagram" presStyleCnt="0">
        <dgm:presLayoutVars>
          <dgm:dir/>
          <dgm:resizeHandles val="exact"/>
        </dgm:presLayoutVars>
      </dgm:prSet>
      <dgm:spPr/>
    </dgm:pt>
    <dgm:pt modelId="{854A443E-7F48-41E3-A65B-0089FACA6AAF}" type="pres">
      <dgm:prSet presAssocID="{134D62CA-B4F2-4C09-89CD-23DC7FAFFEAB}" presName="node" presStyleLbl="node1" presStyleIdx="0" presStyleCnt="6">
        <dgm:presLayoutVars>
          <dgm:bulletEnabled val="1"/>
        </dgm:presLayoutVars>
      </dgm:prSet>
      <dgm:spPr/>
    </dgm:pt>
    <dgm:pt modelId="{E18BB37B-9B9E-477F-9C4A-851FEB5FCACB}" type="pres">
      <dgm:prSet presAssocID="{4A4924B7-57A9-4A61-8DA4-0BA577867940}" presName="sibTrans" presStyleLbl="sibTrans2D1" presStyleIdx="0" presStyleCnt="5"/>
      <dgm:spPr/>
    </dgm:pt>
    <dgm:pt modelId="{DD10FDFF-5180-4A17-B12B-D368416C1B31}" type="pres">
      <dgm:prSet presAssocID="{4A4924B7-57A9-4A61-8DA4-0BA577867940}" presName="connectorText" presStyleLbl="sibTrans2D1" presStyleIdx="0" presStyleCnt="5"/>
      <dgm:spPr/>
    </dgm:pt>
    <dgm:pt modelId="{FA19AD68-A748-46C5-BCD3-F544BF78E596}" type="pres">
      <dgm:prSet presAssocID="{CC6AF433-74FB-4F46-8C26-E4876208679D}" presName="node" presStyleLbl="node1" presStyleIdx="1" presStyleCnt="6">
        <dgm:presLayoutVars>
          <dgm:bulletEnabled val="1"/>
        </dgm:presLayoutVars>
      </dgm:prSet>
      <dgm:spPr/>
    </dgm:pt>
    <dgm:pt modelId="{52822379-C055-4871-AFF8-B0E0A82B118A}" type="pres">
      <dgm:prSet presAssocID="{09270140-2373-4A35-870A-34171B3F75DE}" presName="sibTrans" presStyleLbl="sibTrans2D1" presStyleIdx="1" presStyleCnt="5"/>
      <dgm:spPr/>
    </dgm:pt>
    <dgm:pt modelId="{1D8598A4-B424-43E6-AED0-E8FD0BF67357}" type="pres">
      <dgm:prSet presAssocID="{09270140-2373-4A35-870A-34171B3F75DE}" presName="connectorText" presStyleLbl="sibTrans2D1" presStyleIdx="1" presStyleCnt="5"/>
      <dgm:spPr/>
    </dgm:pt>
    <dgm:pt modelId="{BF43F767-169C-4BAF-B211-35EA6EC47C14}" type="pres">
      <dgm:prSet presAssocID="{D5FA2032-AE39-4830-9E59-E6EB92598171}" presName="node" presStyleLbl="node1" presStyleIdx="2" presStyleCnt="6">
        <dgm:presLayoutVars>
          <dgm:bulletEnabled val="1"/>
        </dgm:presLayoutVars>
      </dgm:prSet>
      <dgm:spPr/>
    </dgm:pt>
    <dgm:pt modelId="{443F15ED-6A5F-4E26-90A0-1EB560843D94}" type="pres">
      <dgm:prSet presAssocID="{68251989-4633-40A3-A234-1DFA42BD8F4D}" presName="sibTrans" presStyleLbl="sibTrans2D1" presStyleIdx="2" presStyleCnt="5"/>
      <dgm:spPr/>
    </dgm:pt>
    <dgm:pt modelId="{8FCC5295-8AD6-4D2A-B405-BE23D80F4FD7}" type="pres">
      <dgm:prSet presAssocID="{68251989-4633-40A3-A234-1DFA42BD8F4D}" presName="connectorText" presStyleLbl="sibTrans2D1" presStyleIdx="2" presStyleCnt="5"/>
      <dgm:spPr/>
    </dgm:pt>
    <dgm:pt modelId="{39686284-F797-4908-B440-498FBDDAB4A2}" type="pres">
      <dgm:prSet presAssocID="{6BB66244-D1F7-49BE-8D69-CCF81D79EE2D}" presName="node" presStyleLbl="node1" presStyleIdx="3" presStyleCnt="6">
        <dgm:presLayoutVars>
          <dgm:bulletEnabled val="1"/>
        </dgm:presLayoutVars>
      </dgm:prSet>
      <dgm:spPr/>
    </dgm:pt>
    <dgm:pt modelId="{8830AD7A-6463-4076-93E1-916DCE2166F2}" type="pres">
      <dgm:prSet presAssocID="{383B016E-B745-4B15-8EBA-B4208612A3BD}" presName="sibTrans" presStyleLbl="sibTrans2D1" presStyleIdx="3" presStyleCnt="5"/>
      <dgm:spPr/>
    </dgm:pt>
    <dgm:pt modelId="{9B6DE974-C3AF-4CCB-B9BC-75F1B3F2383C}" type="pres">
      <dgm:prSet presAssocID="{383B016E-B745-4B15-8EBA-B4208612A3BD}" presName="connectorText" presStyleLbl="sibTrans2D1" presStyleIdx="3" presStyleCnt="5"/>
      <dgm:spPr/>
    </dgm:pt>
    <dgm:pt modelId="{FC043B09-9B38-44EC-90D8-AA3E3096C42A}" type="pres">
      <dgm:prSet presAssocID="{79FB984F-FF84-4134-AEEF-1DF7A8FAF9C2}" presName="node" presStyleLbl="node1" presStyleIdx="4" presStyleCnt="6">
        <dgm:presLayoutVars>
          <dgm:bulletEnabled val="1"/>
        </dgm:presLayoutVars>
      </dgm:prSet>
      <dgm:spPr/>
    </dgm:pt>
    <dgm:pt modelId="{7126AAD7-5F7E-40AF-A485-5B628CBF34BA}" type="pres">
      <dgm:prSet presAssocID="{8C019C1C-29C5-468B-8C41-5C75583DC398}" presName="sibTrans" presStyleLbl="sibTrans2D1" presStyleIdx="4" presStyleCnt="5"/>
      <dgm:spPr/>
    </dgm:pt>
    <dgm:pt modelId="{ED5A30CF-1AC6-47D9-8453-15770D61B843}" type="pres">
      <dgm:prSet presAssocID="{8C019C1C-29C5-468B-8C41-5C75583DC398}" presName="connectorText" presStyleLbl="sibTrans2D1" presStyleIdx="4" presStyleCnt="5"/>
      <dgm:spPr/>
    </dgm:pt>
    <dgm:pt modelId="{974DF6DF-DBE6-4D3C-AB98-A9E280D9B236}" type="pres">
      <dgm:prSet presAssocID="{9D092716-8432-472C-8886-23FCBB723CDD}" presName="node" presStyleLbl="node1" presStyleIdx="5" presStyleCnt="6">
        <dgm:presLayoutVars>
          <dgm:bulletEnabled val="1"/>
        </dgm:presLayoutVars>
      </dgm:prSet>
      <dgm:spPr/>
    </dgm:pt>
  </dgm:ptLst>
  <dgm:cxnLst>
    <dgm:cxn modelId="{8FC5D12B-6941-443E-B719-539927BC9D5B}" type="presOf" srcId="{4A4924B7-57A9-4A61-8DA4-0BA577867940}" destId="{E18BB37B-9B9E-477F-9C4A-851FEB5FCACB}" srcOrd="0" destOrd="0" presId="urn:microsoft.com/office/officeart/2005/8/layout/process5"/>
    <dgm:cxn modelId="{911C90B1-5A98-45A2-9437-A135BDC26A6D}" srcId="{1848C6D9-ED62-437C-9B0F-EA7F77560699}" destId="{CC6AF433-74FB-4F46-8C26-E4876208679D}" srcOrd="1" destOrd="0" parTransId="{912F4A7C-B3A5-4A9D-A70E-37FECA62BEE8}" sibTransId="{09270140-2373-4A35-870A-34171B3F75DE}"/>
    <dgm:cxn modelId="{46781DE2-079B-47B6-BBF3-78198F6022EC}" type="presOf" srcId="{134D62CA-B4F2-4C09-89CD-23DC7FAFFEAB}" destId="{854A443E-7F48-41E3-A65B-0089FACA6AAF}" srcOrd="0" destOrd="0" presId="urn:microsoft.com/office/officeart/2005/8/layout/process5"/>
    <dgm:cxn modelId="{D7DFB7D0-D68B-4FF6-BE14-534A805AAF10}" type="presOf" srcId="{79FB984F-FF84-4134-AEEF-1DF7A8FAF9C2}" destId="{FC043B09-9B38-44EC-90D8-AA3E3096C42A}" srcOrd="0" destOrd="0" presId="urn:microsoft.com/office/officeart/2005/8/layout/process5"/>
    <dgm:cxn modelId="{1B7903D6-0486-4993-B145-1FA475E9E90A}" type="presOf" srcId="{09270140-2373-4A35-870A-34171B3F75DE}" destId="{52822379-C055-4871-AFF8-B0E0A82B118A}" srcOrd="0" destOrd="0" presId="urn:microsoft.com/office/officeart/2005/8/layout/process5"/>
    <dgm:cxn modelId="{C9144378-7B9F-4B8E-91BC-6B1295B67631}" type="presOf" srcId="{CC6AF433-74FB-4F46-8C26-E4876208679D}" destId="{FA19AD68-A748-46C5-BCD3-F544BF78E596}" srcOrd="0" destOrd="0" presId="urn:microsoft.com/office/officeart/2005/8/layout/process5"/>
    <dgm:cxn modelId="{938CF831-0F52-479F-B267-122D08D819DC}" srcId="{1848C6D9-ED62-437C-9B0F-EA7F77560699}" destId="{134D62CA-B4F2-4C09-89CD-23DC7FAFFEAB}" srcOrd="0" destOrd="0" parTransId="{9AC503A8-BB56-4D83-8760-2A10F8728A9D}" sibTransId="{4A4924B7-57A9-4A61-8DA4-0BA577867940}"/>
    <dgm:cxn modelId="{F8DE78BB-3A6F-4E14-9CB1-7F826010E164}" type="presOf" srcId="{68251989-4633-40A3-A234-1DFA42BD8F4D}" destId="{8FCC5295-8AD6-4D2A-B405-BE23D80F4FD7}" srcOrd="1" destOrd="0" presId="urn:microsoft.com/office/officeart/2005/8/layout/process5"/>
    <dgm:cxn modelId="{0E6B1986-1D05-4666-B538-F0C45F739DAE}" type="presOf" srcId="{D5FA2032-AE39-4830-9E59-E6EB92598171}" destId="{BF43F767-169C-4BAF-B211-35EA6EC47C14}" srcOrd="0" destOrd="0" presId="urn:microsoft.com/office/officeart/2005/8/layout/process5"/>
    <dgm:cxn modelId="{502E6EDA-DA53-4A17-A2FA-A1C1779CD9AC}" type="presOf" srcId="{383B016E-B745-4B15-8EBA-B4208612A3BD}" destId="{9B6DE974-C3AF-4CCB-B9BC-75F1B3F2383C}" srcOrd="1" destOrd="0" presId="urn:microsoft.com/office/officeart/2005/8/layout/process5"/>
    <dgm:cxn modelId="{DAB26584-048C-4A6C-82EB-EC6ECF751412}" type="presOf" srcId="{68251989-4633-40A3-A234-1DFA42BD8F4D}" destId="{443F15ED-6A5F-4E26-90A0-1EB560843D94}" srcOrd="0" destOrd="0" presId="urn:microsoft.com/office/officeart/2005/8/layout/process5"/>
    <dgm:cxn modelId="{889C7CAA-D144-474D-9D66-878F133E075B}" srcId="{1848C6D9-ED62-437C-9B0F-EA7F77560699}" destId="{D5FA2032-AE39-4830-9E59-E6EB92598171}" srcOrd="2" destOrd="0" parTransId="{A2121A8F-C61A-4EAE-BDBC-7259481AEE51}" sibTransId="{68251989-4633-40A3-A234-1DFA42BD8F4D}"/>
    <dgm:cxn modelId="{157E6D1D-3207-442D-BD9B-A531857E8504}" type="presOf" srcId="{4A4924B7-57A9-4A61-8DA4-0BA577867940}" destId="{DD10FDFF-5180-4A17-B12B-D368416C1B31}" srcOrd="1" destOrd="0" presId="urn:microsoft.com/office/officeart/2005/8/layout/process5"/>
    <dgm:cxn modelId="{7FBF9DF1-60CB-41EA-8EB0-1AC4FF87E2C7}" type="presOf" srcId="{8C019C1C-29C5-468B-8C41-5C75583DC398}" destId="{ED5A30CF-1AC6-47D9-8453-15770D61B843}" srcOrd="1" destOrd="0" presId="urn:microsoft.com/office/officeart/2005/8/layout/process5"/>
    <dgm:cxn modelId="{3DE8180E-DE13-43B7-8A42-58165EDBFE40}" type="presOf" srcId="{1848C6D9-ED62-437C-9B0F-EA7F77560699}" destId="{9B778541-2428-4F7F-B315-1853FFECFB00}" srcOrd="0" destOrd="0" presId="urn:microsoft.com/office/officeart/2005/8/layout/process5"/>
    <dgm:cxn modelId="{CDA77F00-6BF4-4007-9145-CB9CE081C426}" type="presOf" srcId="{8C019C1C-29C5-468B-8C41-5C75583DC398}" destId="{7126AAD7-5F7E-40AF-A485-5B628CBF34BA}" srcOrd="0" destOrd="0" presId="urn:microsoft.com/office/officeart/2005/8/layout/process5"/>
    <dgm:cxn modelId="{8399549B-8444-4062-A1AD-4D4526C8A079}" type="presOf" srcId="{9D092716-8432-472C-8886-23FCBB723CDD}" destId="{974DF6DF-DBE6-4D3C-AB98-A9E280D9B236}" srcOrd="0" destOrd="0" presId="urn:microsoft.com/office/officeart/2005/8/layout/process5"/>
    <dgm:cxn modelId="{75B546FB-1947-485D-810C-51FBCEBE50F2}" type="presOf" srcId="{09270140-2373-4A35-870A-34171B3F75DE}" destId="{1D8598A4-B424-43E6-AED0-E8FD0BF67357}" srcOrd="1" destOrd="0" presId="urn:microsoft.com/office/officeart/2005/8/layout/process5"/>
    <dgm:cxn modelId="{1A4DB043-3EAF-41D8-B34D-94B92EBF8980}" srcId="{1848C6D9-ED62-437C-9B0F-EA7F77560699}" destId="{9D092716-8432-472C-8886-23FCBB723CDD}" srcOrd="5" destOrd="0" parTransId="{C9B52ACC-858A-4EEE-AB29-7CCCE158D335}" sibTransId="{F66DC329-DAB3-43F7-8BAA-DB9FBC668B19}"/>
    <dgm:cxn modelId="{A26495C0-76B4-448E-A7F3-437C7D03C2B6}" srcId="{1848C6D9-ED62-437C-9B0F-EA7F77560699}" destId="{6BB66244-D1F7-49BE-8D69-CCF81D79EE2D}" srcOrd="3" destOrd="0" parTransId="{13730124-229A-4FAE-93EA-F1C5B93AF55D}" sibTransId="{383B016E-B745-4B15-8EBA-B4208612A3BD}"/>
    <dgm:cxn modelId="{D75E0204-5712-4126-9335-8FEA530F7236}" srcId="{1848C6D9-ED62-437C-9B0F-EA7F77560699}" destId="{79FB984F-FF84-4134-AEEF-1DF7A8FAF9C2}" srcOrd="4" destOrd="0" parTransId="{DD005EE8-C5A4-4D27-BA6B-C4C6F78E67CB}" sibTransId="{8C019C1C-29C5-468B-8C41-5C75583DC398}"/>
    <dgm:cxn modelId="{4647EB85-03F5-425E-9099-BBD6E526CB45}" type="presOf" srcId="{383B016E-B745-4B15-8EBA-B4208612A3BD}" destId="{8830AD7A-6463-4076-93E1-916DCE2166F2}" srcOrd="0" destOrd="0" presId="urn:microsoft.com/office/officeart/2005/8/layout/process5"/>
    <dgm:cxn modelId="{8277274A-1B1F-4EF0-A303-BECF96A9957C}" type="presOf" srcId="{6BB66244-D1F7-49BE-8D69-CCF81D79EE2D}" destId="{39686284-F797-4908-B440-498FBDDAB4A2}" srcOrd="0" destOrd="0" presId="urn:microsoft.com/office/officeart/2005/8/layout/process5"/>
    <dgm:cxn modelId="{99A6E7E6-F124-4D15-95F6-29B3977EA928}" type="presParOf" srcId="{9B778541-2428-4F7F-B315-1853FFECFB00}" destId="{854A443E-7F48-41E3-A65B-0089FACA6AAF}" srcOrd="0" destOrd="0" presId="urn:microsoft.com/office/officeart/2005/8/layout/process5"/>
    <dgm:cxn modelId="{E7A22ADF-2B3F-4036-9AA7-D23DD3135883}" type="presParOf" srcId="{9B778541-2428-4F7F-B315-1853FFECFB00}" destId="{E18BB37B-9B9E-477F-9C4A-851FEB5FCACB}" srcOrd="1" destOrd="0" presId="urn:microsoft.com/office/officeart/2005/8/layout/process5"/>
    <dgm:cxn modelId="{674329B5-607B-4B38-94A6-A1D9FCA20037}" type="presParOf" srcId="{E18BB37B-9B9E-477F-9C4A-851FEB5FCACB}" destId="{DD10FDFF-5180-4A17-B12B-D368416C1B31}" srcOrd="0" destOrd="0" presId="urn:microsoft.com/office/officeart/2005/8/layout/process5"/>
    <dgm:cxn modelId="{87CAD0C2-6DBE-481D-9761-CF9FD247788F}" type="presParOf" srcId="{9B778541-2428-4F7F-B315-1853FFECFB00}" destId="{FA19AD68-A748-46C5-BCD3-F544BF78E596}" srcOrd="2" destOrd="0" presId="urn:microsoft.com/office/officeart/2005/8/layout/process5"/>
    <dgm:cxn modelId="{DF979129-B7AD-49BB-BE55-732BC278F5FE}" type="presParOf" srcId="{9B778541-2428-4F7F-B315-1853FFECFB00}" destId="{52822379-C055-4871-AFF8-B0E0A82B118A}" srcOrd="3" destOrd="0" presId="urn:microsoft.com/office/officeart/2005/8/layout/process5"/>
    <dgm:cxn modelId="{9B6C2484-A23D-4EA1-8B52-D2AD6A614CB1}" type="presParOf" srcId="{52822379-C055-4871-AFF8-B0E0A82B118A}" destId="{1D8598A4-B424-43E6-AED0-E8FD0BF67357}" srcOrd="0" destOrd="0" presId="urn:microsoft.com/office/officeart/2005/8/layout/process5"/>
    <dgm:cxn modelId="{254A59EF-BE40-439D-9B64-15A2D35D0820}" type="presParOf" srcId="{9B778541-2428-4F7F-B315-1853FFECFB00}" destId="{BF43F767-169C-4BAF-B211-35EA6EC47C14}" srcOrd="4" destOrd="0" presId="urn:microsoft.com/office/officeart/2005/8/layout/process5"/>
    <dgm:cxn modelId="{2B0F8509-7DB5-49E0-AFBA-C690DACA03B4}" type="presParOf" srcId="{9B778541-2428-4F7F-B315-1853FFECFB00}" destId="{443F15ED-6A5F-4E26-90A0-1EB560843D94}" srcOrd="5" destOrd="0" presId="urn:microsoft.com/office/officeart/2005/8/layout/process5"/>
    <dgm:cxn modelId="{200A6A7A-46DD-48A9-B195-F4D8FAE26F66}" type="presParOf" srcId="{443F15ED-6A5F-4E26-90A0-1EB560843D94}" destId="{8FCC5295-8AD6-4D2A-B405-BE23D80F4FD7}" srcOrd="0" destOrd="0" presId="urn:microsoft.com/office/officeart/2005/8/layout/process5"/>
    <dgm:cxn modelId="{B0A949D7-67EF-4A9A-BEE9-FF405472AE14}" type="presParOf" srcId="{9B778541-2428-4F7F-B315-1853FFECFB00}" destId="{39686284-F797-4908-B440-498FBDDAB4A2}" srcOrd="6" destOrd="0" presId="urn:microsoft.com/office/officeart/2005/8/layout/process5"/>
    <dgm:cxn modelId="{D280421A-1FE5-4FF4-BE70-7F40D05157B7}" type="presParOf" srcId="{9B778541-2428-4F7F-B315-1853FFECFB00}" destId="{8830AD7A-6463-4076-93E1-916DCE2166F2}" srcOrd="7" destOrd="0" presId="urn:microsoft.com/office/officeart/2005/8/layout/process5"/>
    <dgm:cxn modelId="{E7194E5B-3BD4-4B57-86DE-FCA4C7DDD5AA}" type="presParOf" srcId="{8830AD7A-6463-4076-93E1-916DCE2166F2}" destId="{9B6DE974-C3AF-4CCB-B9BC-75F1B3F2383C}" srcOrd="0" destOrd="0" presId="urn:microsoft.com/office/officeart/2005/8/layout/process5"/>
    <dgm:cxn modelId="{611977AB-C842-4C9A-A28C-D711660B3B1A}" type="presParOf" srcId="{9B778541-2428-4F7F-B315-1853FFECFB00}" destId="{FC043B09-9B38-44EC-90D8-AA3E3096C42A}" srcOrd="8" destOrd="0" presId="urn:microsoft.com/office/officeart/2005/8/layout/process5"/>
    <dgm:cxn modelId="{C4C8710F-B878-48DB-969A-6802D6F3A9D8}" type="presParOf" srcId="{9B778541-2428-4F7F-B315-1853FFECFB00}" destId="{7126AAD7-5F7E-40AF-A485-5B628CBF34BA}" srcOrd="9" destOrd="0" presId="urn:microsoft.com/office/officeart/2005/8/layout/process5"/>
    <dgm:cxn modelId="{36D58D22-117E-4E94-85E5-ED0A432A79CF}" type="presParOf" srcId="{7126AAD7-5F7E-40AF-A485-5B628CBF34BA}" destId="{ED5A30CF-1AC6-47D9-8453-15770D61B843}" srcOrd="0" destOrd="0" presId="urn:microsoft.com/office/officeart/2005/8/layout/process5"/>
    <dgm:cxn modelId="{75E26935-1363-469D-9427-6B0106D6AA57}" type="presParOf" srcId="{9B778541-2428-4F7F-B315-1853FFECFB00}" destId="{974DF6DF-DBE6-4D3C-AB98-A9E280D9B236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4A443E-7F48-41E3-A65B-0089FACA6AAF}">
      <dsp:nvSpPr>
        <dsp:cNvPr id="0" name=""/>
        <dsp:cNvSpPr/>
      </dsp:nvSpPr>
      <dsp:spPr>
        <a:xfrm>
          <a:off x="7233" y="53347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/>
            <a:t>Pendahuluan</a:t>
          </a:r>
          <a:r>
            <a:rPr lang="en-US" sz="2500" kern="1200" dirty="0"/>
            <a:t> </a:t>
          </a:r>
        </a:p>
      </dsp:txBody>
      <dsp:txXfrm>
        <a:off x="45225" y="571471"/>
        <a:ext cx="2085893" cy="1221142"/>
      </dsp:txXfrm>
    </dsp:sp>
    <dsp:sp modelId="{E18BB37B-9B9E-477F-9C4A-851FEB5FCACB}">
      <dsp:nvSpPr>
        <dsp:cNvPr id="0" name=""/>
        <dsp:cNvSpPr/>
      </dsp:nvSpPr>
      <dsp:spPr>
        <a:xfrm>
          <a:off x="2359355" y="913970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2359355" y="1021199"/>
        <a:ext cx="320822" cy="321687"/>
      </dsp:txXfrm>
    </dsp:sp>
    <dsp:sp modelId="{FA19AD68-A748-46C5-BCD3-F544BF78E596}">
      <dsp:nvSpPr>
        <dsp:cNvPr id="0" name=""/>
        <dsp:cNvSpPr/>
      </dsp:nvSpPr>
      <dsp:spPr>
        <a:xfrm>
          <a:off x="3033861" y="533479"/>
          <a:ext cx="2161877" cy="129712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/>
            <a:t>Mengkaji</a:t>
          </a:r>
          <a:r>
            <a:rPr lang="en-US" sz="2500" kern="1200" dirty="0"/>
            <a:t> </a:t>
          </a:r>
          <a:r>
            <a:rPr lang="en-US" sz="2500" kern="1200" dirty="0" err="1"/>
            <a:t>modul</a:t>
          </a:r>
          <a:endParaRPr lang="en-US" sz="2500" kern="1200" dirty="0"/>
        </a:p>
      </dsp:txBody>
      <dsp:txXfrm>
        <a:off x="3071853" y="571471"/>
        <a:ext cx="2085893" cy="1221142"/>
      </dsp:txXfrm>
    </dsp:sp>
    <dsp:sp modelId="{52822379-C055-4871-AFF8-B0E0A82B118A}">
      <dsp:nvSpPr>
        <dsp:cNvPr id="0" name=""/>
        <dsp:cNvSpPr/>
      </dsp:nvSpPr>
      <dsp:spPr>
        <a:xfrm>
          <a:off x="5385983" y="913970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5385983" y="1021199"/>
        <a:ext cx="320822" cy="321687"/>
      </dsp:txXfrm>
    </dsp:sp>
    <dsp:sp modelId="{BF43F767-169C-4BAF-B211-35EA6EC47C14}">
      <dsp:nvSpPr>
        <dsp:cNvPr id="0" name=""/>
        <dsp:cNvSpPr/>
      </dsp:nvSpPr>
      <dsp:spPr>
        <a:xfrm>
          <a:off x="6060489" y="533479"/>
          <a:ext cx="2161877" cy="129712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500" kern="1200" dirty="0"/>
            <a:t>Studi Kasus</a:t>
          </a:r>
          <a:endParaRPr lang="en-US" sz="2500" kern="1200" dirty="0"/>
        </a:p>
      </dsp:txBody>
      <dsp:txXfrm>
        <a:off x="6098481" y="571471"/>
        <a:ext cx="2085893" cy="1221142"/>
      </dsp:txXfrm>
    </dsp:sp>
    <dsp:sp modelId="{443F15ED-6A5F-4E26-90A0-1EB560843D94}">
      <dsp:nvSpPr>
        <dsp:cNvPr id="0" name=""/>
        <dsp:cNvSpPr/>
      </dsp:nvSpPr>
      <dsp:spPr>
        <a:xfrm rot="5400000">
          <a:off x="6912269" y="1981937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 rot="-5400000">
        <a:off x="6980585" y="2020851"/>
        <a:ext cx="321687" cy="320822"/>
      </dsp:txXfrm>
    </dsp:sp>
    <dsp:sp modelId="{39686284-F797-4908-B440-498FBDDAB4A2}">
      <dsp:nvSpPr>
        <dsp:cNvPr id="0" name=""/>
        <dsp:cNvSpPr/>
      </dsp:nvSpPr>
      <dsp:spPr>
        <a:xfrm>
          <a:off x="6060489" y="2695356"/>
          <a:ext cx="2161877" cy="129712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/>
            <a:t>Presentasi</a:t>
          </a:r>
          <a:r>
            <a:rPr lang="en-US" sz="2500" kern="1200" dirty="0"/>
            <a:t> </a:t>
          </a:r>
          <a:r>
            <a:rPr lang="en-US" sz="2500" kern="1200" dirty="0" err="1"/>
            <a:t>dan</a:t>
          </a:r>
          <a:r>
            <a:rPr lang="en-US" sz="2500" kern="1200" dirty="0"/>
            <a:t> </a:t>
          </a:r>
          <a:r>
            <a:rPr lang="en-US" sz="2500" kern="1200" dirty="0" err="1"/>
            <a:t>konfirmasi</a:t>
          </a:r>
          <a:endParaRPr lang="en-US" sz="2500" kern="1200" dirty="0"/>
        </a:p>
      </dsp:txBody>
      <dsp:txXfrm>
        <a:off x="6098481" y="2733348"/>
        <a:ext cx="2085893" cy="1221142"/>
      </dsp:txXfrm>
    </dsp:sp>
    <dsp:sp modelId="{8830AD7A-6463-4076-93E1-916DCE2166F2}">
      <dsp:nvSpPr>
        <dsp:cNvPr id="0" name=""/>
        <dsp:cNvSpPr/>
      </dsp:nvSpPr>
      <dsp:spPr>
        <a:xfrm rot="10800000">
          <a:off x="5411926" y="3075847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 rot="10800000">
        <a:off x="5549421" y="3183076"/>
        <a:ext cx="320822" cy="321687"/>
      </dsp:txXfrm>
    </dsp:sp>
    <dsp:sp modelId="{FC043B09-9B38-44EC-90D8-AA3E3096C42A}">
      <dsp:nvSpPr>
        <dsp:cNvPr id="0" name=""/>
        <dsp:cNvSpPr/>
      </dsp:nvSpPr>
      <dsp:spPr>
        <a:xfrm>
          <a:off x="3033861" y="2695356"/>
          <a:ext cx="2161877" cy="129712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/>
            <a:t>Latihan</a:t>
          </a:r>
          <a:r>
            <a:rPr lang="en-US" sz="2500" kern="1200" dirty="0"/>
            <a:t> </a:t>
          </a:r>
          <a:r>
            <a:rPr lang="en-US" sz="2500" kern="1200" dirty="0" err="1"/>
            <a:t>soal</a:t>
          </a:r>
          <a:r>
            <a:rPr lang="en-US" sz="2500" kern="1200" dirty="0"/>
            <a:t> </a:t>
          </a:r>
        </a:p>
      </dsp:txBody>
      <dsp:txXfrm>
        <a:off x="3071853" y="2733348"/>
        <a:ext cx="2085893" cy="1221142"/>
      </dsp:txXfrm>
    </dsp:sp>
    <dsp:sp modelId="{7126AAD7-5F7E-40AF-A485-5B628CBF34BA}">
      <dsp:nvSpPr>
        <dsp:cNvPr id="0" name=""/>
        <dsp:cNvSpPr/>
      </dsp:nvSpPr>
      <dsp:spPr>
        <a:xfrm rot="10800000">
          <a:off x="2385298" y="3075847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 rot="10800000">
        <a:off x="2522793" y="3183076"/>
        <a:ext cx="320822" cy="321687"/>
      </dsp:txXfrm>
    </dsp:sp>
    <dsp:sp modelId="{974DF6DF-DBE6-4D3C-AB98-A9E280D9B236}">
      <dsp:nvSpPr>
        <dsp:cNvPr id="0" name=""/>
        <dsp:cNvSpPr/>
      </dsp:nvSpPr>
      <dsp:spPr>
        <a:xfrm>
          <a:off x="7233" y="2695356"/>
          <a:ext cx="2161877" cy="129712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Review </a:t>
          </a:r>
        </a:p>
      </dsp:txBody>
      <dsp:txXfrm>
        <a:off x="45225" y="2733348"/>
        <a:ext cx="2085893" cy="1221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9C4A81-7B96-42BD-A3D9-6328040E860C}" type="datetimeFigureOut">
              <a:rPr lang="id-ID" smtClean="0"/>
              <a:pPr/>
              <a:t>22/04/2016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311A6-C4A8-420E-A95F-E89C3AD55409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2006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539552" y="5373216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dirty="0">
                <a:solidFill>
                  <a:srgbClr val="002060"/>
                </a:solidFill>
              </a:rPr>
              <a:t>DIREKTORAT JENDERAL GURU DAN TENAGA KEPENDIDIKAN</a:t>
            </a:r>
            <a:br>
              <a:rPr lang="id-ID" sz="2400" dirty="0"/>
            </a:br>
            <a:r>
              <a:rPr lang="id-ID" sz="2400" b="1" dirty="0">
                <a:solidFill>
                  <a:srgbClr val="002060"/>
                </a:solidFill>
              </a:rPr>
              <a:t>KEMENTERIAN PENDIDIKAN DAN KEBUDAYAAN</a:t>
            </a:r>
            <a:r>
              <a:rPr lang="id-ID" sz="2400" b="1" dirty="0"/>
              <a:t> </a:t>
            </a:r>
            <a:br>
              <a:rPr lang="id-ID" sz="2800" b="1" dirty="0"/>
            </a:br>
            <a:r>
              <a:rPr lang="id-ID" sz="2400" b="1" dirty="0">
                <a:solidFill>
                  <a:srgbClr val="002060"/>
                </a:solidFill>
              </a:rPr>
              <a:t>2016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83568" y="5301208"/>
            <a:ext cx="78961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6"/>
          <p:cNvSpPr>
            <a:spLocks noGrp="1"/>
          </p:cNvSpPr>
          <p:nvPr>
            <p:ph type="title" hasCustomPrompt="1"/>
          </p:nvPr>
        </p:nvSpPr>
        <p:spPr>
          <a:xfrm>
            <a:off x="1619671" y="1772816"/>
            <a:ext cx="5688633" cy="1368152"/>
          </a:xfrm>
        </p:spPr>
        <p:txBody>
          <a:bodyPr anchor="t">
            <a:noAutofit/>
          </a:bodyPr>
          <a:lstStyle>
            <a:lvl1pPr algn="ctr">
              <a:defRPr sz="4400">
                <a:solidFill>
                  <a:srgbClr val="000066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795489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241C-EE3D-4C5C-B763-EF06EE4C5237}" type="datetime1">
              <a:rPr lang="id-ID" smtClean="0"/>
              <a:pPr/>
              <a:t>22/04/2016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685670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8D876-E4EA-4CF9-95DB-EC4D768FCE52}" type="datetime1">
              <a:rPr lang="id-ID" smtClean="0"/>
              <a:pPr/>
              <a:t>22/04/2016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510443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5ADFC-7E9C-4319-8D67-61BCFC0EE0E0}" type="datetime1">
              <a:rPr lang="id-ID" smtClean="0"/>
              <a:pPr/>
              <a:t>22/04/2016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Aharoni" pitchFamily="2" charset="-79"/>
                <a:cs typeface="Aharoni" pitchFamily="2" charset="-79"/>
              </a:defRPr>
            </a:lvl1pPr>
          </a:lstStyle>
          <a:p>
            <a:fld id="{4DC9F4C6-A8B4-454B-BBA9-B6D228FB3A3F}" type="slidenum">
              <a:rPr lang="id-ID" smtClean="0"/>
              <a:pPr/>
              <a:t>‹#›</a:t>
            </a:fld>
            <a:endParaRPr lang="id-ID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5496" y="6731822"/>
            <a:ext cx="42484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>
            <a:off x="26822" y="6673261"/>
            <a:ext cx="424847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>
            <a:off x="26822" y="6795156"/>
            <a:ext cx="4248472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7673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60AD-8842-42DB-96FC-96092E41ED0C}" type="datetime1">
              <a:rPr lang="id-ID" smtClean="0"/>
              <a:pPr/>
              <a:t>22/04/2016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63277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E854-C2FC-4883-A9BD-001DB1C4C48B}" type="datetime1">
              <a:rPr lang="id-ID" smtClean="0"/>
              <a:pPr/>
              <a:t>22/04/2016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051708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5EF93-1195-483A-A909-85310C64FF41}" type="datetime1">
              <a:rPr lang="id-ID" smtClean="0"/>
              <a:pPr/>
              <a:t>22/04/2016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786365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099F6-92FF-4C8E-B5A0-BF4E8A2E0BCA}" type="datetime1">
              <a:rPr lang="id-ID" smtClean="0"/>
              <a:pPr/>
              <a:t>22/04/2016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258157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417BB-9BAE-437B-B32C-DB3B28E13B5E}" type="datetime1">
              <a:rPr lang="id-ID" smtClean="0"/>
              <a:pPr/>
              <a:t>22/04/2016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662739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FF271-683D-4141-B53D-B86036AFD3D8}" type="datetime1">
              <a:rPr lang="id-ID" smtClean="0"/>
              <a:pPr/>
              <a:t>22/04/2016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642803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CEBC5-1037-4E9C-A5E0-B08EF15AE4D5}" type="datetime1">
              <a:rPr lang="id-ID" smtClean="0"/>
              <a:pPr/>
              <a:t>22/04/2016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600786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B8F31-BBF3-421D-B743-AAFA939B3581}" type="datetime1">
              <a:rPr lang="id-ID" smtClean="0"/>
              <a:pPr/>
              <a:t>22/04/2016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9F4C6-A8B4-454B-BBA9-B6D228FB3A3F}" type="slidenum">
              <a:rPr lang="id-ID" smtClean="0"/>
              <a:pPr/>
              <a:t>‹#›</a:t>
            </a:fld>
            <a:endParaRPr lang="id-ID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4" y="0"/>
            <a:ext cx="2741466" cy="845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857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1700808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000" b="1" dirty="0"/>
              <a:t>KOMUNIKASI EFEKTIF</a:t>
            </a:r>
            <a:endParaRPr lang="id-ID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96891" y="3820398"/>
            <a:ext cx="3064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PEDAGOGI</a:t>
            </a:r>
            <a:endParaRPr lang="id-ID" b="1" dirty="0">
              <a:solidFill>
                <a:srgbClr val="C00000"/>
              </a:solidFill>
            </a:endParaRPr>
          </a:p>
          <a:p>
            <a:pPr algn="ctr"/>
            <a:r>
              <a:rPr lang="id-ID" b="1" dirty="0">
                <a:solidFill>
                  <a:srgbClr val="C00000"/>
                </a:solidFill>
              </a:rPr>
              <a:t>KELOMPOK KOMPETENSI H</a:t>
            </a:r>
          </a:p>
          <a:p>
            <a:pPr algn="ctr"/>
            <a:r>
              <a:rPr lang="id-ID" b="1" dirty="0">
                <a:solidFill>
                  <a:srgbClr val="C00000"/>
                </a:solidFill>
              </a:rPr>
              <a:t>MATA PELAJARAN FISIKA SMA</a:t>
            </a:r>
          </a:p>
        </p:txBody>
      </p:sp>
    </p:spTree>
    <p:extLst>
      <p:ext uri="{BB962C8B-B14F-4D97-AF65-F5344CB8AC3E}">
        <p14:creationId xmlns:p14="http://schemas.microsoft.com/office/powerpoint/2010/main" val="2725376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10</a:t>
            </a:fld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1835994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5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  <a:p>
            <a:pPr marL="0" indent="0" algn="ctr">
              <a:buNone/>
            </a:pPr>
            <a:r>
              <a:rPr lang="en-US" sz="50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TERIMA KASIH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11</a:t>
            </a:fld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2385978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781" y="692696"/>
            <a:ext cx="8229600" cy="1143000"/>
          </a:xfrm>
        </p:spPr>
        <p:txBody>
          <a:bodyPr/>
          <a:lstStyle/>
          <a:p>
            <a:r>
              <a:rPr lang="id-ID" dirty="0"/>
              <a:t>TUJUAN PEMBELAJARAN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781" y="2348880"/>
            <a:ext cx="8229600" cy="2664296"/>
          </a:xfrm>
        </p:spPr>
        <p:txBody>
          <a:bodyPr>
            <a:normAutofit/>
          </a:bodyPr>
          <a:lstStyle/>
          <a:p>
            <a:pPr marL="0" lvl="0" indent="0" fontAlgn="base">
              <a:buNone/>
            </a:pPr>
            <a:r>
              <a:rPr lang="en-US" dirty="0" err="1"/>
              <a:t>Setelah</a:t>
            </a:r>
            <a:r>
              <a:rPr lang="en-US" dirty="0"/>
              <a:t> </a:t>
            </a:r>
            <a:r>
              <a:rPr lang="id-ID" dirty="0"/>
              <a:t>proses pembelajaran peserta kegiatan guru pembelajar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memahami</a:t>
            </a:r>
            <a:r>
              <a:rPr lang="en-US" dirty="0"/>
              <a:t> </a:t>
            </a:r>
            <a:r>
              <a:rPr lang="en-US" dirty="0" err="1"/>
              <a:t>teknik</a:t>
            </a:r>
            <a:r>
              <a:rPr lang="en-US" dirty="0"/>
              <a:t> </a:t>
            </a:r>
            <a:r>
              <a:rPr lang="en-US" dirty="0" err="1"/>
              <a:t>berkomunikasi</a:t>
            </a:r>
            <a:r>
              <a:rPr lang="en-US" dirty="0"/>
              <a:t> yang </a:t>
            </a:r>
            <a:r>
              <a:rPr lang="en-US" dirty="0" err="1"/>
              <a:t>efektif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didik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teknik</a:t>
            </a:r>
            <a:r>
              <a:rPr lang="en-US" dirty="0"/>
              <a:t> </a:t>
            </a:r>
            <a:r>
              <a:rPr lang="en-US" dirty="0" err="1"/>
              <a:t>bertanya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pembelajaran</a:t>
            </a:r>
            <a:r>
              <a:rPr lang="en-US" dirty="0"/>
              <a:t>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5582794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1850"/>
            <a:ext cx="8229600" cy="652934"/>
          </a:xfrm>
        </p:spPr>
        <p:txBody>
          <a:bodyPr>
            <a:normAutofit/>
          </a:bodyPr>
          <a:lstStyle/>
          <a:p>
            <a:r>
              <a:rPr lang="id-ID" sz="3600" dirty="0"/>
              <a:t>INDIKATOR KETERCAPAIAN KOMPETENSI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56184"/>
            <a:ext cx="8712968" cy="4997152"/>
          </a:xfrm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GB" sz="2100" dirty="0" err="1"/>
              <a:t>menjelaskan</a:t>
            </a:r>
            <a:r>
              <a:rPr lang="en-GB" sz="2100" dirty="0"/>
              <a:t> </a:t>
            </a:r>
            <a:r>
              <a:rPr lang="en-GB" sz="2100" dirty="0" err="1"/>
              <a:t>pengertian</a:t>
            </a:r>
            <a:r>
              <a:rPr lang="en-GB" sz="2100" dirty="0"/>
              <a:t> </a:t>
            </a:r>
            <a:r>
              <a:rPr lang="en-GB" sz="2100" dirty="0" err="1"/>
              <a:t>komunikasi</a:t>
            </a:r>
            <a:r>
              <a:rPr lang="en-GB" sz="2100" dirty="0"/>
              <a:t> </a:t>
            </a:r>
            <a:r>
              <a:rPr lang="en-GB" sz="2100" dirty="0" err="1"/>
              <a:t>efektif</a:t>
            </a:r>
            <a:r>
              <a:rPr lang="en-GB" sz="2100" dirty="0"/>
              <a:t>; </a:t>
            </a:r>
            <a:endParaRPr lang="id-ID" sz="2100" b="1" dirty="0"/>
          </a:p>
          <a:p>
            <a:pPr marL="457200" lvl="0" indent="-457200">
              <a:buFont typeface="+mj-lt"/>
              <a:buAutoNum type="arabicPeriod"/>
            </a:pPr>
            <a:r>
              <a:rPr lang="en-GB" sz="2100" dirty="0" err="1"/>
              <a:t>menjelaskan</a:t>
            </a:r>
            <a:r>
              <a:rPr lang="en-GB" sz="2100" dirty="0"/>
              <a:t> </a:t>
            </a:r>
            <a:r>
              <a:rPr lang="en-GB" sz="2100" dirty="0" err="1"/>
              <a:t>faktor-faktor</a:t>
            </a:r>
            <a:r>
              <a:rPr lang="en-GB" sz="2100" dirty="0"/>
              <a:t> </a:t>
            </a:r>
            <a:r>
              <a:rPr lang="en-GB" sz="2100" dirty="0" err="1"/>
              <a:t>penunjang</a:t>
            </a:r>
            <a:r>
              <a:rPr lang="en-GB" sz="2100" dirty="0"/>
              <a:t> </a:t>
            </a:r>
            <a:r>
              <a:rPr lang="en-GB" sz="2100" dirty="0" err="1"/>
              <a:t>dalam</a:t>
            </a:r>
            <a:r>
              <a:rPr lang="en-GB" sz="2100" dirty="0"/>
              <a:t> </a:t>
            </a:r>
            <a:r>
              <a:rPr lang="en-GB" sz="2100" dirty="0" err="1"/>
              <a:t>komunikasi</a:t>
            </a:r>
            <a:r>
              <a:rPr lang="en-GB" sz="2100" dirty="0"/>
              <a:t> yang </a:t>
            </a:r>
            <a:r>
              <a:rPr lang="en-GB" sz="2100" dirty="0" err="1"/>
              <a:t>fektif</a:t>
            </a:r>
            <a:r>
              <a:rPr lang="en-GB" sz="2100" dirty="0"/>
              <a:t>;</a:t>
            </a:r>
            <a:endParaRPr lang="id-ID" sz="2100" b="1" dirty="0"/>
          </a:p>
          <a:p>
            <a:pPr marL="457200" lvl="0" indent="-457200">
              <a:buFont typeface="+mj-lt"/>
              <a:buAutoNum type="arabicPeriod"/>
            </a:pPr>
            <a:r>
              <a:rPr lang="en-GB" sz="2100" dirty="0" err="1"/>
              <a:t>menjelaskan</a:t>
            </a:r>
            <a:r>
              <a:rPr lang="en-GB" sz="2100" dirty="0"/>
              <a:t> </a:t>
            </a:r>
            <a:r>
              <a:rPr lang="en-GB" sz="2100" dirty="0" err="1"/>
              <a:t>faktor-faktor</a:t>
            </a:r>
            <a:r>
              <a:rPr lang="en-GB" sz="2100" dirty="0"/>
              <a:t> </a:t>
            </a:r>
            <a:r>
              <a:rPr lang="en-GB" sz="2100" dirty="0" err="1"/>
              <a:t>pengambat</a:t>
            </a:r>
            <a:r>
              <a:rPr lang="en-GB" sz="2100" dirty="0"/>
              <a:t> </a:t>
            </a:r>
            <a:r>
              <a:rPr lang="en-GB" sz="2100" dirty="0" err="1"/>
              <a:t>dalam</a:t>
            </a:r>
            <a:r>
              <a:rPr lang="en-GB" sz="2100" dirty="0"/>
              <a:t> </a:t>
            </a:r>
            <a:r>
              <a:rPr lang="en-GB" sz="2100" dirty="0" err="1"/>
              <a:t>komunikasi</a:t>
            </a:r>
            <a:r>
              <a:rPr lang="en-GB" sz="2100" dirty="0"/>
              <a:t> yang </a:t>
            </a:r>
            <a:r>
              <a:rPr lang="en-GB" sz="2100" dirty="0" err="1"/>
              <a:t>efektifk</a:t>
            </a:r>
            <a:r>
              <a:rPr lang="en-GB" sz="2100" dirty="0"/>
              <a:t>;</a:t>
            </a:r>
            <a:endParaRPr lang="id-ID" sz="2100" b="1" dirty="0"/>
          </a:p>
          <a:p>
            <a:pPr marL="457200" lvl="0" indent="-457200">
              <a:buFont typeface="+mj-lt"/>
              <a:buAutoNum type="arabicPeriod"/>
            </a:pPr>
            <a:r>
              <a:rPr lang="en-GB" sz="2100" dirty="0" err="1"/>
              <a:t>menerapkan</a:t>
            </a:r>
            <a:r>
              <a:rPr lang="en-GB" sz="2100" dirty="0"/>
              <a:t> </a:t>
            </a:r>
            <a:r>
              <a:rPr lang="en-GB" sz="2100" dirty="0" err="1"/>
              <a:t>teknik</a:t>
            </a:r>
            <a:r>
              <a:rPr lang="en-GB" sz="2100" dirty="0"/>
              <a:t> </a:t>
            </a:r>
            <a:r>
              <a:rPr lang="en-GB" sz="2100" dirty="0" err="1"/>
              <a:t>komunikasi</a:t>
            </a:r>
            <a:r>
              <a:rPr lang="en-GB" sz="2100" dirty="0"/>
              <a:t> yang </a:t>
            </a:r>
            <a:r>
              <a:rPr lang="en-GB" sz="2100" dirty="0" err="1"/>
              <a:t>efektif</a:t>
            </a:r>
            <a:r>
              <a:rPr lang="en-GB" sz="2100" dirty="0"/>
              <a:t> </a:t>
            </a:r>
            <a:r>
              <a:rPr lang="en-GB" sz="2100" dirty="0" err="1"/>
              <a:t>dengan</a:t>
            </a:r>
            <a:r>
              <a:rPr lang="en-GB" sz="2100" dirty="0"/>
              <a:t> </a:t>
            </a:r>
            <a:r>
              <a:rPr lang="en-GB" sz="2100" dirty="0" err="1"/>
              <a:t>peserta</a:t>
            </a:r>
            <a:r>
              <a:rPr lang="en-GB" sz="2100" dirty="0"/>
              <a:t> </a:t>
            </a:r>
            <a:r>
              <a:rPr lang="en-GB" sz="2100" dirty="0" err="1"/>
              <a:t>didik</a:t>
            </a:r>
            <a:r>
              <a:rPr lang="en-GB" sz="2100" dirty="0"/>
              <a:t>;</a:t>
            </a:r>
            <a:endParaRPr lang="id-ID" sz="2100" b="1" dirty="0"/>
          </a:p>
          <a:p>
            <a:pPr marL="457200" lvl="0" indent="-457200">
              <a:buFont typeface="+mj-lt"/>
              <a:buAutoNum type="arabicPeriod"/>
            </a:pPr>
            <a:r>
              <a:rPr lang="en-GB" sz="2100" dirty="0" err="1"/>
              <a:t>menyebutkan</a:t>
            </a:r>
            <a:r>
              <a:rPr lang="en-GB" sz="2100" dirty="0"/>
              <a:t> </a:t>
            </a:r>
            <a:r>
              <a:rPr lang="en-GB" sz="2100" dirty="0" err="1"/>
              <a:t>fungsi</a:t>
            </a:r>
            <a:r>
              <a:rPr lang="en-GB" sz="2100" dirty="0"/>
              <a:t> </a:t>
            </a:r>
            <a:r>
              <a:rPr lang="en-GB" sz="2100" dirty="0" err="1"/>
              <a:t>bertanya</a:t>
            </a:r>
            <a:r>
              <a:rPr lang="en-GB" sz="2100" dirty="0"/>
              <a:t> </a:t>
            </a:r>
            <a:r>
              <a:rPr lang="en-GB" sz="2100" dirty="0" err="1"/>
              <a:t>dalam</a:t>
            </a:r>
            <a:r>
              <a:rPr lang="en-GB" sz="2100" dirty="0"/>
              <a:t> </a:t>
            </a:r>
            <a:r>
              <a:rPr lang="en-GB" sz="2100" dirty="0" err="1"/>
              <a:t>pembelajaran</a:t>
            </a:r>
            <a:r>
              <a:rPr lang="en-GB" sz="2100" dirty="0"/>
              <a:t>; </a:t>
            </a:r>
            <a:endParaRPr lang="id-ID" sz="2100" b="1" dirty="0"/>
          </a:p>
          <a:p>
            <a:pPr marL="457200" lvl="0" indent="-457200">
              <a:buFont typeface="+mj-lt"/>
              <a:buAutoNum type="arabicPeriod"/>
            </a:pPr>
            <a:r>
              <a:rPr lang="id-ID" sz="2100" dirty="0"/>
              <a:t>mengidentifikasi</a:t>
            </a:r>
            <a:r>
              <a:rPr lang="en-GB" sz="2100" dirty="0"/>
              <a:t> </a:t>
            </a:r>
            <a:r>
              <a:rPr lang="en-GB" sz="2100" dirty="0" err="1"/>
              <a:t>pertanyaan</a:t>
            </a:r>
            <a:r>
              <a:rPr lang="id-ID" sz="2100" dirty="0"/>
              <a:t> berdasarkan kategori </a:t>
            </a:r>
            <a:r>
              <a:rPr lang="en-GB" sz="2100" dirty="0" err="1"/>
              <a:t>klasifikasi</a:t>
            </a:r>
            <a:r>
              <a:rPr lang="en-GB" sz="2100" dirty="0"/>
              <a:t> </a:t>
            </a:r>
            <a:r>
              <a:rPr lang="en-GB" sz="2100" dirty="0" err="1"/>
              <a:t>pertanyaan</a:t>
            </a:r>
            <a:r>
              <a:rPr lang="en-GB" sz="2100" dirty="0"/>
              <a:t> Bloom, </a:t>
            </a:r>
            <a:r>
              <a:rPr lang="en-GB" sz="2100" dirty="0" err="1"/>
              <a:t>keterampilan</a:t>
            </a:r>
            <a:r>
              <a:rPr lang="en-GB" sz="2100" dirty="0"/>
              <a:t> proses IPA, </a:t>
            </a:r>
            <a:r>
              <a:rPr lang="en-GB" sz="2100" dirty="0" err="1"/>
              <a:t>dan</a:t>
            </a:r>
            <a:r>
              <a:rPr lang="en-GB" sz="2100" dirty="0"/>
              <a:t> </a:t>
            </a:r>
            <a:r>
              <a:rPr lang="en-GB" sz="2100" dirty="0" err="1"/>
              <a:t>konvergen-divergen</a:t>
            </a:r>
            <a:r>
              <a:rPr lang="en-GB" sz="2100" dirty="0"/>
              <a:t>;</a:t>
            </a:r>
            <a:endParaRPr lang="id-ID" sz="2100" b="1" dirty="0"/>
          </a:p>
          <a:p>
            <a:pPr marL="457200" lvl="0" indent="-457200">
              <a:buFont typeface="+mj-lt"/>
              <a:buAutoNum type="arabicPeriod"/>
            </a:pPr>
            <a:r>
              <a:rPr lang="en-GB" sz="2100" dirty="0" err="1"/>
              <a:t>memberikan</a:t>
            </a:r>
            <a:r>
              <a:rPr lang="en-GB" sz="2100" dirty="0"/>
              <a:t> </a:t>
            </a:r>
            <a:r>
              <a:rPr lang="en-GB" sz="2100" dirty="0" err="1"/>
              <a:t>contoh</a:t>
            </a:r>
            <a:r>
              <a:rPr lang="en-GB" sz="2100" dirty="0"/>
              <a:t> </a:t>
            </a:r>
            <a:r>
              <a:rPr lang="en-GB" sz="2100" dirty="0" err="1"/>
              <a:t>pertanyaan</a:t>
            </a:r>
            <a:r>
              <a:rPr lang="en-GB" sz="2100" dirty="0"/>
              <a:t> –</a:t>
            </a:r>
            <a:r>
              <a:rPr lang="en-GB" sz="2100" dirty="0" err="1"/>
              <a:t>pertanyaan</a:t>
            </a:r>
            <a:r>
              <a:rPr lang="en-GB" sz="2100" dirty="0"/>
              <a:t> </a:t>
            </a:r>
            <a:r>
              <a:rPr lang="en-GB" sz="2100" dirty="0" err="1"/>
              <a:t>sesuai</a:t>
            </a:r>
            <a:r>
              <a:rPr lang="en-GB" sz="2100" dirty="0"/>
              <a:t> </a:t>
            </a:r>
            <a:r>
              <a:rPr lang="en-GB" sz="2100" dirty="0" err="1"/>
              <a:t>klasifikasi</a:t>
            </a:r>
            <a:r>
              <a:rPr lang="en-GB" sz="2100" dirty="0"/>
              <a:t> </a:t>
            </a:r>
            <a:r>
              <a:rPr lang="en-GB" sz="2100" dirty="0" err="1"/>
              <a:t>pertanyaan</a:t>
            </a:r>
            <a:r>
              <a:rPr lang="en-GB" sz="2100" dirty="0"/>
              <a:t> Bloom, </a:t>
            </a:r>
            <a:r>
              <a:rPr lang="en-GB" sz="2100" dirty="0" err="1"/>
              <a:t>keterampilan</a:t>
            </a:r>
            <a:r>
              <a:rPr lang="en-GB" sz="2100" dirty="0"/>
              <a:t> proses IPA, </a:t>
            </a:r>
            <a:r>
              <a:rPr lang="en-GB" sz="2100" dirty="0" err="1"/>
              <a:t>dan</a:t>
            </a:r>
            <a:r>
              <a:rPr lang="en-GB" sz="2100" dirty="0"/>
              <a:t> </a:t>
            </a:r>
            <a:r>
              <a:rPr lang="en-GB" sz="2100" dirty="0" err="1"/>
              <a:t>konvergen-divergen</a:t>
            </a:r>
            <a:r>
              <a:rPr lang="en-GB" sz="2100" dirty="0"/>
              <a:t>;</a:t>
            </a:r>
            <a:endParaRPr lang="id-ID" sz="2100" b="1" dirty="0"/>
          </a:p>
          <a:p>
            <a:pPr marL="457200" lvl="0" indent="-457200">
              <a:buFont typeface="+mj-lt"/>
              <a:buAutoNum type="arabicPeriod"/>
            </a:pPr>
            <a:r>
              <a:rPr lang="id-ID" sz="2100" dirty="0"/>
              <a:t>mengidentifikasi faktor-faktor yang perlu diperhatikan ketika mengajukan pertanyaan;</a:t>
            </a:r>
            <a:endParaRPr lang="id-ID" sz="2100" b="1" dirty="0"/>
          </a:p>
          <a:p>
            <a:pPr marL="457200" lvl="0" indent="-457200">
              <a:buFont typeface="+mj-lt"/>
              <a:buAutoNum type="arabicPeriod"/>
            </a:pPr>
            <a:r>
              <a:rPr lang="id-ID" sz="2100" dirty="0"/>
              <a:t>menjelaskan teknik-teknik  mengajukan pertanyaan;</a:t>
            </a:r>
            <a:endParaRPr lang="id-ID" sz="2100" b="1" dirty="0"/>
          </a:p>
          <a:p>
            <a:pPr marL="457200" indent="-457200">
              <a:buFont typeface="+mj-lt"/>
              <a:buAutoNum type="arabicPeriod"/>
            </a:pPr>
            <a:r>
              <a:rPr lang="id-ID" sz="2100" dirty="0"/>
              <a:t>merumuskan pertanyaan-pertanyaan </a:t>
            </a:r>
            <a:r>
              <a:rPr lang="en-US" sz="2100" dirty="0" err="1"/>
              <a:t>sesuai</a:t>
            </a:r>
            <a:r>
              <a:rPr lang="en-US" sz="2100" dirty="0"/>
              <a:t> </a:t>
            </a:r>
            <a:r>
              <a:rPr lang="en-US" sz="2100" dirty="0" err="1"/>
              <a:t>klasifikasi</a:t>
            </a:r>
            <a:r>
              <a:rPr lang="en-US" sz="2100" dirty="0"/>
              <a:t> </a:t>
            </a:r>
            <a:r>
              <a:rPr lang="en-US" sz="2100" dirty="0" err="1"/>
              <a:t>pertanyaan</a:t>
            </a:r>
            <a:r>
              <a:rPr lang="en-US" sz="2100" dirty="0"/>
              <a:t> Bloom, </a:t>
            </a:r>
            <a:r>
              <a:rPr lang="en-US" sz="2100" dirty="0" err="1"/>
              <a:t>keterampilan</a:t>
            </a:r>
            <a:r>
              <a:rPr lang="en-US" sz="2100" dirty="0"/>
              <a:t> proses IPA, </a:t>
            </a:r>
            <a:r>
              <a:rPr lang="en-US" sz="2100" dirty="0" err="1"/>
              <a:t>dan</a:t>
            </a:r>
            <a:r>
              <a:rPr lang="en-US" sz="2100" dirty="0"/>
              <a:t> </a:t>
            </a:r>
            <a:r>
              <a:rPr lang="en-US" sz="2100" dirty="0" err="1"/>
              <a:t>konvergen-divergen</a:t>
            </a:r>
            <a:r>
              <a:rPr lang="en-US" sz="2100" dirty="0"/>
              <a:t> </a:t>
            </a:r>
            <a:r>
              <a:rPr lang="id-ID" sz="2100" dirty="0"/>
              <a:t>dalam RPP.</a:t>
            </a:r>
          </a:p>
        </p:txBody>
      </p:sp>
    </p:spTree>
    <p:extLst>
      <p:ext uri="{BB962C8B-B14F-4D97-AF65-F5344CB8AC3E}">
        <p14:creationId xmlns:p14="http://schemas.microsoft.com/office/powerpoint/2010/main" val="22706759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SKENARIO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4</a:t>
            </a:fld>
            <a:endParaRPr lang="id-ID" dirty="0"/>
          </a:p>
        </p:txBody>
      </p:sp>
      <p:graphicFrame>
        <p:nvGraphicFramePr>
          <p:cNvPr id="1193" name="Content Placeholder 119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545203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32367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2394"/>
          </a:xfrm>
        </p:spPr>
        <p:txBody>
          <a:bodyPr>
            <a:normAutofit/>
          </a:bodyPr>
          <a:lstStyle/>
          <a:p>
            <a:r>
              <a:rPr lang="id-ID" sz="9600" dirty="0"/>
              <a:t>MATERI</a:t>
            </a:r>
          </a:p>
        </p:txBody>
      </p:sp>
    </p:spTree>
    <p:extLst>
      <p:ext uri="{BB962C8B-B14F-4D97-AF65-F5344CB8AC3E}">
        <p14:creationId xmlns:p14="http://schemas.microsoft.com/office/powerpoint/2010/main" val="2804583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6</a:t>
            </a:fld>
            <a:endParaRPr lang="id-ID" dirty="0"/>
          </a:p>
        </p:txBody>
      </p:sp>
      <p:grpSp>
        <p:nvGrpSpPr>
          <p:cNvPr id="5" name="Group 4"/>
          <p:cNvGrpSpPr/>
          <p:nvPr/>
        </p:nvGrpSpPr>
        <p:grpSpPr>
          <a:xfrm>
            <a:off x="251520" y="1268760"/>
            <a:ext cx="8544661" cy="3800748"/>
            <a:chOff x="2733674" y="1514202"/>
            <a:chExt cx="8544661" cy="3800748"/>
          </a:xfrm>
        </p:grpSpPr>
        <p:pic>
          <p:nvPicPr>
            <p:cNvPr id="6" name="Picture 6" descr="https://encrypted-tbn2.gstatic.com/images?q=tbn:ANd9GcS6SfLg_C14aQDKXm6j-nf3jneGDpTFN6mlLwyTpXe6v94S_Hmj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33674" y="1514204"/>
              <a:ext cx="3467101" cy="3800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 descr="https://encrypted-tbn0.gstatic.com/images?q=tbn:ANd9GcQU22XDLBkLT90zDnE2zGbqMuxlsnNdzsdyLjLmZxjyHHOD-v2i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200775" y="1514202"/>
              <a:ext cx="5077560" cy="3800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/>
          <p:cNvSpPr txBox="1"/>
          <p:nvPr/>
        </p:nvSpPr>
        <p:spPr>
          <a:xfrm>
            <a:off x="2235334" y="5199780"/>
            <a:ext cx="42869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6000" dirty="0"/>
              <a:t>Komunikasi ?</a:t>
            </a:r>
          </a:p>
        </p:txBody>
      </p:sp>
    </p:spTree>
    <p:extLst>
      <p:ext uri="{BB962C8B-B14F-4D97-AF65-F5344CB8AC3E}">
        <p14:creationId xmlns:p14="http://schemas.microsoft.com/office/powerpoint/2010/main" val="3854942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7</a:t>
            </a:fld>
            <a:endParaRPr lang="id-ID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0768"/>
            <a:ext cx="4507075" cy="25922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000" y="3369307"/>
            <a:ext cx="4445000" cy="299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8101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8</a:t>
            </a:fld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780813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9</a:t>
            </a:fld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434314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889</TotalTime>
  <Words>160</Words>
  <Application>Microsoft Office PowerPoint</Application>
  <PresentationFormat>On-screen Show (4:3)</PresentationFormat>
  <Paragraphs>35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Aharoni</vt:lpstr>
      <vt:lpstr>Arial</vt:lpstr>
      <vt:lpstr>Calibri</vt:lpstr>
      <vt:lpstr>Office Theme</vt:lpstr>
      <vt:lpstr>PowerPoint Presentation</vt:lpstr>
      <vt:lpstr>TUJUAN PEMBELAJARAN</vt:lpstr>
      <vt:lpstr>INDIKATOR KETERCAPAIAN KOMPETENSI</vt:lpstr>
      <vt:lpstr>SKENARIO</vt:lpstr>
      <vt:lpstr>MATERI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didik duro</dc:creator>
  <cp:lastModifiedBy>AryaBimaAdikara</cp:lastModifiedBy>
  <cp:revision>83</cp:revision>
  <dcterms:created xsi:type="dcterms:W3CDTF">2016-03-17T21:39:40Z</dcterms:created>
  <dcterms:modified xsi:type="dcterms:W3CDTF">2016-04-22T00:35:34Z</dcterms:modified>
</cp:coreProperties>
</file>