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sldIdLst>
    <p:sldId id="256" r:id="rId2"/>
    <p:sldId id="259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C087B-B110-482B-8509-EA5CCB0DBFD2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24094A7-4B2F-4260-966A-3B46B8C68CB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C087B-B110-482B-8509-EA5CCB0DBFD2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094A7-4B2F-4260-966A-3B46B8C68CB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24094A7-4B2F-4260-966A-3B46B8C68CB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C087B-B110-482B-8509-EA5CCB0DBFD2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C087B-B110-482B-8509-EA5CCB0DBFD2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24094A7-4B2F-4260-966A-3B46B8C68CB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C087B-B110-482B-8509-EA5CCB0DBFD2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24094A7-4B2F-4260-966A-3B46B8C68CB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6BC087B-B110-482B-8509-EA5CCB0DBFD2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094A7-4B2F-4260-966A-3B46B8C68CB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C087B-B110-482B-8509-EA5CCB0DBFD2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24094A7-4B2F-4260-966A-3B46B8C68CBE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C087B-B110-482B-8509-EA5CCB0DBFD2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24094A7-4B2F-4260-966A-3B46B8C68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C087B-B110-482B-8509-EA5CCB0DBFD2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24094A7-4B2F-4260-966A-3B46B8C68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24094A7-4B2F-4260-966A-3B46B8C68CBE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C087B-B110-482B-8509-EA5CCB0DBFD2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24094A7-4B2F-4260-966A-3B46B8C68CB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6BC087B-B110-482B-8509-EA5CCB0DBFD2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6BC087B-B110-482B-8509-EA5CCB0DBFD2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24094A7-4B2F-4260-966A-3B46B8C68CBE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2079625"/>
          </a:xfrm>
        </p:spPr>
        <p:txBody>
          <a:bodyPr>
            <a:normAutofit/>
          </a:bodyPr>
          <a:lstStyle/>
          <a:p>
            <a:r>
              <a:rPr lang="en-US" dirty="0"/>
              <a:t>Manufacturer &amp; Exporter of </a:t>
            </a:r>
            <a:r>
              <a:rPr lang="en-US" dirty="0" smtClean="0"/>
              <a:t>Men’s Leather </a:t>
            </a:r>
            <a:r>
              <a:rPr lang="en-US" dirty="0"/>
              <a:t>Wallets Products</a:t>
            </a:r>
          </a:p>
        </p:txBody>
      </p:sp>
      <p:pic>
        <p:nvPicPr>
          <p:cNvPr id="1026" name="Picture 2" descr="D:\seo\Pokitel\men_wall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33600"/>
            <a:ext cx="9144000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95980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 About Us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dirty="0" smtClean="0"/>
              <a:t>Pokitel Company </a:t>
            </a:r>
            <a:r>
              <a:rPr lang="en-US" dirty="0"/>
              <a:t>was established in the year 2004 only for exports but later on gradually grew and expanded into different businesses</a:t>
            </a:r>
            <a:r>
              <a:rPr lang="en-US" dirty="0" smtClean="0"/>
              <a:t>.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smtClean="0"/>
              <a:t>Robust </a:t>
            </a:r>
            <a:r>
              <a:rPr lang="en-US" dirty="0"/>
              <a:t>infrastructure unit 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smtClean="0"/>
              <a:t>Superior </a:t>
            </a:r>
            <a:r>
              <a:rPr lang="en-US" dirty="0"/>
              <a:t>grade raw material used </a:t>
            </a:r>
            <a:endParaRPr lang="en-US" dirty="0" smtClean="0"/>
          </a:p>
          <a:p>
            <a:pPr algn="just">
              <a:buFont typeface="Wingdings" pitchFamily="2" charset="2"/>
              <a:buChar char="Ø"/>
            </a:pPr>
            <a:r>
              <a:rPr lang="en-US" dirty="0" smtClean="0"/>
              <a:t>Ethical </a:t>
            </a:r>
            <a:r>
              <a:rPr lang="en-US" dirty="0"/>
              <a:t>business practice </a:t>
            </a:r>
            <a:endParaRPr lang="en-US" dirty="0" smtClean="0"/>
          </a:p>
          <a:p>
            <a:pPr algn="just">
              <a:buFont typeface="Wingdings" pitchFamily="2" charset="2"/>
              <a:buChar char="Ø"/>
            </a:pPr>
            <a:r>
              <a:rPr lang="en-US" dirty="0"/>
              <a:t>At pokitel.com, packing and shipping are always free. Besides, customers need not pay any GST. You pay only what you see at the time of check-out.</a:t>
            </a:r>
          </a:p>
        </p:txBody>
      </p:sp>
    </p:spTree>
    <p:extLst>
      <p:ext uri="{BB962C8B-B14F-4D97-AF65-F5344CB8AC3E}">
        <p14:creationId xmlns:p14="http://schemas.microsoft.com/office/powerpoint/2010/main" val="7466061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Us?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en-US" dirty="0" smtClean="0"/>
              <a:t>Excellent </a:t>
            </a:r>
            <a:r>
              <a:rPr lang="en-US" dirty="0"/>
              <a:t>pre delivery </a:t>
            </a:r>
            <a:r>
              <a:rPr lang="en-US" dirty="0" smtClean="0"/>
              <a:t>inspection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smtClean="0"/>
              <a:t>Customization </a:t>
            </a:r>
            <a:r>
              <a:rPr lang="en-US" dirty="0"/>
              <a:t>&amp; timeliness </a:t>
            </a:r>
            <a:endParaRPr lang="en-US" dirty="0" smtClean="0"/>
          </a:p>
          <a:p>
            <a:pPr algn="just">
              <a:buFont typeface="Wingdings" pitchFamily="2" charset="2"/>
              <a:buChar char="Ø"/>
            </a:pPr>
            <a:r>
              <a:rPr lang="en-US" dirty="0" smtClean="0"/>
              <a:t>Competitive </a:t>
            </a:r>
            <a:r>
              <a:rPr lang="en-US" dirty="0"/>
              <a:t>prices </a:t>
            </a:r>
            <a:endParaRPr lang="en-US" dirty="0" smtClean="0"/>
          </a:p>
          <a:p>
            <a:pPr algn="just">
              <a:buFont typeface="Wingdings" pitchFamily="2" charset="2"/>
              <a:buChar char="Ø"/>
            </a:pPr>
            <a:r>
              <a:rPr lang="en-US" dirty="0" smtClean="0"/>
              <a:t>Large </a:t>
            </a:r>
            <a:r>
              <a:rPr lang="en-US" dirty="0"/>
              <a:t>production capacity </a:t>
            </a:r>
            <a:r>
              <a:rPr lang="en-US" dirty="0" smtClean="0"/>
              <a:t> 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smtClean="0"/>
              <a:t>Specialized </a:t>
            </a:r>
            <a:r>
              <a:rPr lang="en-US" dirty="0"/>
              <a:t>R&amp;D departments 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smtClean="0"/>
              <a:t>Expert </a:t>
            </a:r>
            <a:r>
              <a:rPr lang="en-US" dirty="0"/>
              <a:t>&amp; dedicated manpower</a:t>
            </a:r>
          </a:p>
        </p:txBody>
      </p:sp>
    </p:spTree>
    <p:extLst>
      <p:ext uri="{BB962C8B-B14F-4D97-AF65-F5344CB8AC3E}">
        <p14:creationId xmlns:p14="http://schemas.microsoft.com/office/powerpoint/2010/main" val="21026420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 Products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Leather </a:t>
            </a:r>
            <a:r>
              <a:rPr lang="en-US" dirty="0"/>
              <a:t>Wallets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Men’s </a:t>
            </a:r>
            <a:r>
              <a:rPr lang="en-US" dirty="0"/>
              <a:t>Wallets </a:t>
            </a:r>
            <a:endParaRPr lang="en-US" cap="all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Men’s Magic &amp; </a:t>
            </a:r>
            <a:r>
              <a:rPr lang="en-US" dirty="0"/>
              <a:t>ID </a:t>
            </a:r>
            <a:r>
              <a:rPr lang="en-US" dirty="0" smtClean="0"/>
              <a:t>Wallets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Premium Collection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Premium Men’s Wallets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Hot Deals Wallets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Amazing Wallet Collection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New Arrivals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89569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seo\Pokitel\pkw301br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0904" y="0"/>
            <a:ext cx="3723095" cy="29505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</p:pic>
      <p:sp>
        <p:nvSpPr>
          <p:cNvPr id="2" name="Rectangle 1"/>
          <p:cNvSpPr/>
          <p:nvPr/>
        </p:nvSpPr>
        <p:spPr>
          <a:xfrm>
            <a:off x="457200" y="3207847"/>
            <a:ext cx="2209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Coin Pocket Wallet</a:t>
            </a:r>
          </a:p>
          <a:p>
            <a:pPr algn="ctr" fontAlgn="t"/>
            <a:r>
              <a:rPr lang="en-US" b="1" dirty="0"/>
              <a:t>Rs.1,290.00</a:t>
            </a:r>
            <a:endParaRPr lang="en-US" dirty="0"/>
          </a:p>
        </p:txBody>
      </p:sp>
      <p:pic>
        <p:nvPicPr>
          <p:cNvPr id="2051" name="Picture 3" descr="D:\seo\Pokitel\pkw112bk1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854"/>
            <a:ext cx="3733800" cy="2964438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  <a:prstDash val="solid"/>
          </a:ln>
        </p:spPr>
      </p:pic>
      <p:sp>
        <p:nvSpPr>
          <p:cNvPr id="3" name="Rectangle 2"/>
          <p:cNvSpPr/>
          <p:nvPr/>
        </p:nvSpPr>
        <p:spPr>
          <a:xfrm>
            <a:off x="6638215" y="3207413"/>
            <a:ext cx="1600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Wallet STD1</a:t>
            </a:r>
          </a:p>
          <a:p>
            <a:pPr algn="ctr" fontAlgn="t"/>
            <a:r>
              <a:rPr lang="en-US" b="1" dirty="0"/>
              <a:t>Rs.1,290.00</a:t>
            </a:r>
            <a:endParaRPr lang="en-US" dirty="0"/>
          </a:p>
        </p:txBody>
      </p:sp>
      <p:pic>
        <p:nvPicPr>
          <p:cNvPr id="2052" name="Picture 4" descr="D:\seo\Pokitel\pkw210br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531014"/>
            <a:ext cx="2902374" cy="1686882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3560618" y="5246041"/>
            <a:ext cx="228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Trifold Zip Wallet</a:t>
            </a:r>
          </a:p>
          <a:p>
            <a:pPr algn="ctr" fontAlgn="t"/>
            <a:r>
              <a:rPr lang="en-US" b="1" dirty="0" smtClean="0"/>
              <a:t>Rs.1,890.00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5618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1" name="Picture 9" descr="C:\Users\WSW\AppData\Local\Microsoft\Windows\Temporary Internet Files\Content.IE5\7NEPAU0F\thank-you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914400"/>
            <a:ext cx="6400800" cy="4114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5632334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81</TotalTime>
  <Words>127</Words>
  <Application>Microsoft Office PowerPoint</Application>
  <PresentationFormat>On-screen Show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Civic</vt:lpstr>
      <vt:lpstr>Manufacturer &amp; Exporter of Men’s Leather Wallets Products</vt:lpstr>
      <vt:lpstr> About Us </vt:lpstr>
      <vt:lpstr>Why Us?</vt:lpstr>
      <vt:lpstr> Products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WSW</dc:creator>
  <cp:lastModifiedBy>WSW</cp:lastModifiedBy>
  <cp:revision>10</cp:revision>
  <dcterms:created xsi:type="dcterms:W3CDTF">2018-09-25T11:18:55Z</dcterms:created>
  <dcterms:modified xsi:type="dcterms:W3CDTF">2018-09-25T12:40:08Z</dcterms:modified>
</cp:coreProperties>
</file>