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0AF3C-EEF4-6533-B69C-C0E7C54B5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D39F6A-7B33-4493-A5E5-94072EE7BA4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DFA34-B472-6EE9-7211-467321878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41FEFC-65DE-6E27-0E73-A3C7E00D6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4AB17E-565F-4B7A-963F-21346562A1F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84094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D2DCB4-8CD5-D299-B0AA-95AE76EBD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EF7E98-5B7A-493B-9802-C6A18BF9772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6BF660-FA3F-DDC2-AC43-B654B105D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FAEF34-DC7B-1496-C5F4-BBFAE205F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52E557-D0E8-4B53-BF78-23C6AB8120A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24431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D5AB22-9DBD-1DDD-54B3-900D02F6D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7A58F6-D385-4D35-9F1E-5EF39A9D1E5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A5E2EC-CB39-ADA9-EDEE-A16F337EC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69C93-3B73-5BBC-4EB0-1CCE44B41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5F934-8DE0-4FC5-A353-3C9D8F1B5C3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72120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0FE9CC-6CB5-870B-AA59-644CD2931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7B3CA6-4402-4492-B5C5-CB364C18788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634146-D681-D90A-C882-73DFC4CAB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9DC642-BBB1-36E9-B27F-9DE589195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F142B9-B464-4CD0-98D1-273FA839833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4576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63BAE-3B90-0131-A0CA-5576B6105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57AF4-F65E-4D67-843B-280DED770AE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23B12-5EAC-A5CF-0D47-AF1556DC9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22E9AB-0F87-005F-37D6-21A56B621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57DF8-E8B1-4A5A-A1AC-7C782E78FB5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82897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2224295-3E08-41F9-6B5D-DF1F64475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5FE3DA-3483-4231-85AB-C6F5811F5D6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980492B-4688-A012-1124-238846044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EF413C9-09E5-712A-4192-A340BA63F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E959F0-1187-43BD-BD56-66C07F755D0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1654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0E97FC0-B262-EA78-7B4F-E8B2DB172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80854C-DB56-4258-A549-D1701CCAFD5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77AB981-7A4D-8271-4075-CB9D06E8D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CDA59D8-0E99-8F25-09DB-9F767746C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D32BC-6B9E-4A17-A810-439E33F71FD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15438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CA9725E-FE94-6A99-6810-136DAC53A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48C1A6-B603-4553-9969-E44C0A2941D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7D51A97-6F02-640E-CD15-683DE3235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2DCA539-7278-96EE-6899-B4D9FBF4C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BAF585-8F61-4142-A9F9-FEF5E116989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96805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4DC454D-7492-88DC-720F-A3DE9850F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E57596-5B72-49EF-B327-812B9A082E7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6A3A5BE-7E14-36EB-8CC5-D2158E7AB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B7C6C29-7EED-3030-FE90-793FA66A6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882B3B-BC23-4AFA-87F7-E682D67CC02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01065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5EDDFC9-4AB2-B3AC-BA93-EAE035CCA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295762-FB6E-46FD-8C8B-1B45E01C04A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2FD1F29-EA50-02D1-8A06-E7FDD59A3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499B3AD-E8DA-E8DA-E7C1-F38FB6B5A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F1E66-6E52-48A5-918B-D17B0023D69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87265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84F5B75-23F1-39A2-503D-4CB22485A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B8D762-3518-4772-8877-A5E7CA7D6DB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552251C-FF53-2BF1-5757-65BDC8EDE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BD1C511-90A5-6E06-2BF8-97588165B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CAF139-4C1B-4522-B1CE-A99F5D10089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72190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4A130E8-714E-568E-8901-AEDE79DFDE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1DCF0D8-87D1-CCC3-BC1C-90D6A5B37A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8B7737-AE5B-A255-8D37-33C5532DC6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A033594B-487E-4EAC-B160-4D9B3EED805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561EC-5B13-F52F-2B4E-9C485E0F26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7B3A36-2C0D-BB66-8338-16473271B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64BCF2C-022E-4127-A61E-771102271200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AB9B771-56A4-5415-90A4-0A183F5B6C4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5E553129-8789-4B06-85E2-E9354A9F53D8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8F288573-4EF7-DEE4-09CA-F59FD38D2A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C157282A-815C-300B-AEB4-959D3C6548F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34C4280-DE91-C59E-CB97-F4512F28A1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3499D07-F3BB-6765-2269-C192A7A8D9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C71B1179-E0AB-7E2C-BDEB-8780EFB58C7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82B065E-543F-A0B5-E91F-F5A4421C11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6383879-3F1A-4492-9373-16F10C04AC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F1A9A88C-7AC3-8876-6AC9-9B84EAD09AB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6548BAC1-FA2A-F5C7-7460-20DAE89221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D572F65-5510-EB0B-66D8-C6227E1C6C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3061057D-4F42-D02E-A0E9-559964AEF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185FE300-B414-3C99-62E6-3808ED5CB34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F3AAC2B-5B15-31FE-19A5-D541A745E4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3976DCE-440D-DE03-BC44-BCA3D2FEFA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E6DCB48F-D10A-0CA6-0312-83770BDAADE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A18773C-1113-C791-84D3-A13F55310B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5089FD6-C385-EA1E-F77B-15CD6F4B61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6256D6AD-0B07-4810-87ED-00AED1D518B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638BD5E6-5FF8-44CB-94B5-1AC8F404BB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350290C-DC7B-9105-4517-E7CCC88301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DF5344CD-2FB1-B456-25A8-EB0B58FA8D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94590C9D-978B-2934-D432-2ED3941D7F2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38FC515-18D6-9502-556E-0BDC2470B8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A1A51F9-ACD1-DF73-6241-C61B860A7A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DBDEE962-1B61-33B9-D954-1FA0C7388D5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3C66966-F535-90BB-44F9-74947716E6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62D55E4-763D-F848-56CF-4D5A5E4E28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A5A1ED2E-3854-BF92-5DF0-C3B91F3C66C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7FF3F9A9-B17D-509C-0080-FE2E3C2233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0D73785-EB1B-5BB3-42EE-E55C240274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751B0AD4-0287-41A9-A325-C40ABC936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F03BBA9F-A24C-980D-ECBE-1F153FBA399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58BACAA-6BC5-B2AF-B2CD-0017B28512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D5CF6B3-E951-0111-0E77-AAD3C6029D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BBEC353E-80A0-FD40-1101-AD3F4A89239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D4B65F7-EFA8-A134-4501-CD8664A63F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5CC9D30-7635-A19F-77F3-1BCDC3AF75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A099995D-8A2A-EB4A-CE64-C3F16167028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8377BE87-8E64-09EF-7BB6-3AD5BDF055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4D9B728-CFAB-D456-2572-6ED6C006E1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7732DBE6-9191-EFDD-EEDA-D2B2EAD832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3BE88BE7-A920-5FAE-A33F-E7E5F63DF3F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328B41D-2C9C-4988-832B-DD923333DB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11E8CCC-7FF4-E074-29C9-E2E2BA65CD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678EC436-7E27-1C74-5549-7D585CA6219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17B3AF9-F32E-F7BD-E58A-78E80DE821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86D8A44-2725-1CDA-2036-DBDD7E0867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CA8C3E53-6576-2BED-4CD2-012F6C85ADF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B77375C8-A43F-E96F-96EA-1DF1FB4758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D51EADC-3211-CF6B-98BC-1640369CCE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1A7AE688-31D6-DCE8-A4A7-D0D93CAA5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B46AE2F9-33C6-035D-8E57-6027CDB8D66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1445D97-F086-CD4B-D11C-D72C024AF1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939C1E6-0F7F-AD1C-712E-0AEA6CF0DE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AB31E8C3-E9FF-6ADD-E38E-1612914D5BD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3CEFCE4-DAB0-13FF-0948-9C0134D412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C41DA72-D9FA-0365-93E0-31CE84EE9A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5C497B89-B7AB-3FE7-B547-A04160E9770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DDD119AD-4F91-D994-E07D-84852E60FB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998108D-88A4-9CF9-2158-B4D9DDE032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2008-10-22T15:59:31Z</dcterms:created>
  <dcterms:modified xsi:type="dcterms:W3CDTF">2024-10-09T00:31:28Z</dcterms:modified>
</cp:coreProperties>
</file>