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7E254B-700B-4CB1-8EF6-3CC05EBF23C0}" type="datetimeFigureOut">
              <a:rPr lang="en-US" smtClean="0"/>
              <a:pPr/>
              <a:t>1/19/2019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8CAF20E-908B-44A1-9419-78BA5540E3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rintloans.com.au/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www.sprintloans.com.au/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gif"/><Relationship Id="rId10" Type="http://schemas.openxmlformats.org/officeDocument/2006/relationships/image" Target="../media/image12.png"/><Relationship Id="rId4" Type="http://schemas.openxmlformats.org/officeDocument/2006/relationships/image" Target="../media/image4.jpe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rintloans.com.a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rintloans.com.au/" TargetMode="External"/><Relationship Id="rId7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www.sprintloans.com.au/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print Loans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2871301" cy="99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Related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5997548"/>
            <a:ext cx="1524000" cy="860452"/>
          </a:xfrm>
          <a:prstGeom prst="rect">
            <a:avLst/>
          </a:prstGeom>
          <a:noFill/>
        </p:spPr>
      </p:pic>
      <p:pic>
        <p:nvPicPr>
          <p:cNvPr id="1030" name="Picture 6" descr="Image result for For more info imag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79572"/>
            <a:ext cx="2590800" cy="778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ight Arrow 8"/>
          <p:cNvSpPr/>
          <p:nvPr/>
        </p:nvSpPr>
        <p:spPr>
          <a:xfrm>
            <a:off x="3505200" y="6324600"/>
            <a:ext cx="3657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9906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0" y="22098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We all know that sometimes life throws unexpected situations at you, and you need to access </a:t>
            </a:r>
            <a:r>
              <a:rPr lang="en-US" sz="2000" b="1" dirty="0" smtClean="0">
                <a:solidFill>
                  <a:srgbClr val="FFC000"/>
                </a:solidFill>
              </a:rPr>
              <a:t>Short Term Loans</a:t>
            </a:r>
            <a:r>
              <a:rPr lang="en-US" sz="2000" dirty="0" smtClean="0">
                <a:solidFill>
                  <a:srgbClr val="FFC000"/>
                </a:solidFill>
              </a:rPr>
              <a:t> </a:t>
            </a:r>
            <a:r>
              <a:rPr lang="en-US" sz="2000" dirty="0" smtClean="0"/>
              <a:t>in a hurry. In those situations, you don’t want to find yourself committing to a long term loan obligation, and that’s when </a:t>
            </a:r>
            <a:r>
              <a:rPr lang="en-US" sz="2000" b="1" i="1" dirty="0" smtClean="0">
                <a:solidFill>
                  <a:srgbClr val="FFC000"/>
                </a:solidFill>
              </a:rPr>
              <a:t>Sprint Loans</a:t>
            </a:r>
            <a:r>
              <a:rPr lang="en-US" sz="2000" dirty="0" smtClean="0"/>
              <a:t> can help you!</a:t>
            </a:r>
            <a:endParaRPr lang="en-US" sz="2000" dirty="0"/>
          </a:p>
        </p:txBody>
      </p:sp>
      <p:pic>
        <p:nvPicPr>
          <p:cNvPr id="12" name="Picture 4" descr="Image result for Short Term Loans animatio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500496"/>
            <a:ext cx="9144000" cy="2519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3000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print Loans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2871301" cy="99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Related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5997548"/>
            <a:ext cx="1524000" cy="860452"/>
          </a:xfrm>
          <a:prstGeom prst="rect">
            <a:avLst/>
          </a:prstGeom>
          <a:noFill/>
        </p:spPr>
      </p:pic>
      <p:pic>
        <p:nvPicPr>
          <p:cNvPr id="6" name="Picture 2" descr="Sprint Loans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2871301" cy="99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Related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5997548"/>
            <a:ext cx="1524000" cy="860452"/>
          </a:xfrm>
          <a:prstGeom prst="rect">
            <a:avLst/>
          </a:prstGeom>
          <a:noFill/>
        </p:spPr>
      </p:pic>
      <p:pic>
        <p:nvPicPr>
          <p:cNvPr id="8" name="Picture 6" descr="Image result for For more info imag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79572"/>
            <a:ext cx="2590800" cy="778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ight Arrow 8"/>
          <p:cNvSpPr/>
          <p:nvPr/>
        </p:nvSpPr>
        <p:spPr>
          <a:xfrm>
            <a:off x="3505200" y="6324600"/>
            <a:ext cx="3657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00800" y="1524000"/>
            <a:ext cx="2743200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Rectangle 14"/>
          <p:cNvSpPr/>
          <p:nvPr/>
        </p:nvSpPr>
        <p:spPr>
          <a:xfrm>
            <a:off x="5410200" y="762000"/>
            <a:ext cx="37338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SMALL  LOANS</a:t>
            </a:r>
            <a:endParaRPr lang="en-US" sz="2400" b="1" dirty="0"/>
          </a:p>
        </p:txBody>
      </p:sp>
      <p:sp>
        <p:nvSpPr>
          <p:cNvPr id="16" name="Rectangle 15"/>
          <p:cNvSpPr/>
          <p:nvPr/>
        </p:nvSpPr>
        <p:spPr>
          <a:xfrm>
            <a:off x="0" y="1524000"/>
            <a:ext cx="6324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Sprint Loans</a:t>
            </a:r>
            <a:r>
              <a:rPr lang="en-US" sz="2000" dirty="0" smtClean="0"/>
              <a:t> can access </a:t>
            </a:r>
            <a:r>
              <a:rPr lang="en-US" sz="2000" b="1" dirty="0" smtClean="0"/>
              <a:t>Small Loans</a:t>
            </a:r>
            <a:r>
              <a:rPr lang="en-US" sz="2000" dirty="0" smtClean="0"/>
              <a:t> via our panel of Australian small amount lenders, that way you won’t find yourself paying back a loan that is bigger than you need.</a:t>
            </a:r>
            <a:endParaRPr lang="en-US" sz="2000" dirty="0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895600"/>
            <a:ext cx="1939387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0" y="2852737"/>
            <a:ext cx="200270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19600" y="2819400"/>
            <a:ext cx="2008483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81200" y="4648200"/>
            <a:ext cx="3391523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3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print Loans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2871301" cy="99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Related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5997548"/>
            <a:ext cx="1524000" cy="860452"/>
          </a:xfrm>
          <a:prstGeom prst="rect">
            <a:avLst/>
          </a:prstGeom>
          <a:noFill/>
        </p:spPr>
      </p:pic>
      <p:pic>
        <p:nvPicPr>
          <p:cNvPr id="6" name="Picture 6" descr="Image result for For more info imag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79572"/>
            <a:ext cx="2590800" cy="778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ight Arrow 6"/>
          <p:cNvSpPr/>
          <p:nvPr/>
        </p:nvSpPr>
        <p:spPr>
          <a:xfrm>
            <a:off x="3505200" y="6324600"/>
            <a:ext cx="3657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48200" y="762000"/>
            <a:ext cx="44958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What is short term loans ?</a:t>
            </a:r>
            <a:endParaRPr lang="en-US" sz="2400" b="1" dirty="0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524000"/>
            <a:ext cx="9144000" cy="4375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3000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print Loans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2871301" cy="99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Related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5997548"/>
            <a:ext cx="1524000" cy="860452"/>
          </a:xfrm>
          <a:prstGeom prst="rect">
            <a:avLst/>
          </a:prstGeom>
          <a:noFill/>
        </p:spPr>
      </p:pic>
      <p:pic>
        <p:nvPicPr>
          <p:cNvPr id="6" name="Picture 6" descr="Image result for For more info imag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79572"/>
            <a:ext cx="2590800" cy="778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ight Arrow 6"/>
          <p:cNvSpPr/>
          <p:nvPr/>
        </p:nvSpPr>
        <p:spPr>
          <a:xfrm>
            <a:off x="3505200" y="6324600"/>
            <a:ext cx="3657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674" name="Picture 2" descr="Image result for sprintloans.com.au animatio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524000"/>
            <a:ext cx="4486275" cy="3362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8"/>
          <p:cNvSpPr/>
          <p:nvPr/>
        </p:nvSpPr>
        <p:spPr>
          <a:xfrm>
            <a:off x="0" y="4953000"/>
            <a:ext cx="9144000" cy="10156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 smtClean="0"/>
              <a:t>We have access to ASIC </a:t>
            </a:r>
            <a:r>
              <a:rPr lang="en-US" sz="2000" dirty="0" err="1" smtClean="0"/>
              <a:t>licenced</a:t>
            </a:r>
            <a:r>
              <a:rPr lang="en-US" sz="2000" dirty="0" smtClean="0"/>
              <a:t>, </a:t>
            </a:r>
            <a:r>
              <a:rPr lang="en-US" sz="2000" b="1" dirty="0" smtClean="0"/>
              <a:t>Short Term Loan</a:t>
            </a:r>
            <a:r>
              <a:rPr lang="en-US" sz="2000" dirty="0" smtClean="0"/>
              <a:t> lenders and our online application process mean you don’t have to complete any paperwork and there’s no need for faxing documents etc.</a:t>
            </a:r>
            <a:endParaRPr lang="en-US" sz="2000" dirty="0"/>
          </a:p>
        </p:txBody>
      </p:sp>
      <p:pic>
        <p:nvPicPr>
          <p:cNvPr id="28677" name="Picture 5" descr="Image result for sprintloans.com.au animatio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57725" y="1524000"/>
            <a:ext cx="4486275" cy="3362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Rectangle 11"/>
          <p:cNvSpPr/>
          <p:nvPr/>
        </p:nvSpPr>
        <p:spPr>
          <a:xfrm>
            <a:off x="4489755" y="762000"/>
            <a:ext cx="4654245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ASIC</a:t>
            </a:r>
            <a:endParaRPr lang="en-US" sz="2400" b="1" dirty="0"/>
          </a:p>
        </p:txBody>
      </p:sp>
      <p:sp>
        <p:nvSpPr>
          <p:cNvPr id="13" name="Rectangle 12"/>
          <p:cNvSpPr/>
          <p:nvPr/>
        </p:nvSpPr>
        <p:spPr>
          <a:xfrm>
            <a:off x="2667000" y="1219200"/>
            <a:ext cx="6477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Best of all the process is simple, easy and it’s free to apply.</a:t>
            </a:r>
            <a:endParaRPr lang="en-US" sz="1600" b="1" dirty="0"/>
          </a:p>
        </p:txBody>
      </p:sp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print Loans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2871301" cy="99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Related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5997548"/>
            <a:ext cx="1524000" cy="860452"/>
          </a:xfrm>
          <a:prstGeom prst="rect">
            <a:avLst/>
          </a:prstGeom>
          <a:noFill/>
        </p:spPr>
      </p:pic>
      <p:pic>
        <p:nvPicPr>
          <p:cNvPr id="6" name="Picture 6" descr="Image result for For more info imag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79572"/>
            <a:ext cx="2590800" cy="778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ight Arrow 6"/>
          <p:cNvSpPr/>
          <p:nvPr/>
        </p:nvSpPr>
        <p:spPr>
          <a:xfrm>
            <a:off x="3505200" y="6324600"/>
            <a:ext cx="3657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57800" y="762000"/>
            <a:ext cx="386798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b="1" dirty="0"/>
              <a:t>online Short Term Loans.</a:t>
            </a: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524000"/>
            <a:ext cx="4724400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9"/>
          <p:cNvSpPr/>
          <p:nvPr/>
        </p:nvSpPr>
        <p:spPr>
          <a:xfrm>
            <a:off x="4724400" y="1524000"/>
            <a:ext cx="4419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When you need to borrow money to cover an expense, it’s generally best practice to only borrow the amount of funds you need for the purpose of the loan.</a:t>
            </a:r>
            <a:endParaRPr lang="en-US" sz="20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784600"/>
            <a:ext cx="4724400" cy="215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62600" y="3027086"/>
            <a:ext cx="2667000" cy="63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4876800" y="3733800"/>
            <a:ext cx="4114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Sprint Loans </a:t>
            </a:r>
          </a:p>
          <a:p>
            <a:pPr algn="ctr"/>
            <a:r>
              <a:rPr lang="en-US" sz="2400" b="1" dirty="0" smtClean="0"/>
              <a:t>Australia</a:t>
            </a:r>
          </a:p>
          <a:p>
            <a:pPr algn="ctr"/>
            <a:r>
              <a:rPr lang="en-US" sz="2400" b="1" dirty="0" smtClean="0"/>
              <a:t>50 Ross St</a:t>
            </a:r>
          </a:p>
          <a:p>
            <a:pPr algn="ctr"/>
            <a:r>
              <a:rPr lang="en-US" sz="2400" b="1" dirty="0" err="1" smtClean="0"/>
              <a:t>Toorak</a:t>
            </a:r>
            <a:r>
              <a:rPr lang="en-US" sz="2400" b="1" dirty="0" smtClean="0"/>
              <a:t>, VIC 3142</a:t>
            </a:r>
            <a:endParaRPr lang="en-US" sz="2400" b="1" dirty="0"/>
          </a:p>
        </p:txBody>
      </p:sp>
    </p:spTree>
  </p:cSld>
  <p:clrMapOvr>
    <a:masterClrMapping/>
  </p:clrMapOvr>
  <p:transition advClick="0" advTm="3000"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87</TotalTime>
  <Words>153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Esign- 30</dc:creator>
  <cp:lastModifiedBy>Esign- 30</cp:lastModifiedBy>
  <cp:revision>30</cp:revision>
  <dcterms:created xsi:type="dcterms:W3CDTF">2019-01-19T06:01:38Z</dcterms:created>
  <dcterms:modified xsi:type="dcterms:W3CDTF">2019-01-19T07:34:08Z</dcterms:modified>
</cp:coreProperties>
</file>