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59" r:id="rId6"/>
    <p:sldId id="263" r:id="rId7"/>
    <p:sldId id="264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CCFF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78CCD-2259-4C41-B303-FA2B9B2E6CCF}" type="datetimeFigureOut">
              <a:rPr lang="en-GB" smtClean="0"/>
              <a:t>01/08/2011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56DD8-3743-4C96-A124-0323241E9C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8073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78CCD-2259-4C41-B303-FA2B9B2E6CCF}" type="datetimeFigureOut">
              <a:rPr lang="en-GB" smtClean="0"/>
              <a:t>01/08/2011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56DD8-3743-4C96-A124-0323241E9C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18470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78CCD-2259-4C41-B303-FA2B9B2E6CCF}" type="datetimeFigureOut">
              <a:rPr lang="en-GB" smtClean="0"/>
              <a:t>01/08/2011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56DD8-3743-4C96-A124-0323241E9C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409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78CCD-2259-4C41-B303-FA2B9B2E6CCF}" type="datetimeFigureOut">
              <a:rPr lang="en-GB" smtClean="0"/>
              <a:t>01/08/2011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56DD8-3743-4C96-A124-0323241E9C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26236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78CCD-2259-4C41-B303-FA2B9B2E6CCF}" type="datetimeFigureOut">
              <a:rPr lang="en-GB" smtClean="0"/>
              <a:t>01/08/2011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56DD8-3743-4C96-A124-0323241E9C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6973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78CCD-2259-4C41-B303-FA2B9B2E6CCF}" type="datetimeFigureOut">
              <a:rPr lang="en-GB" smtClean="0"/>
              <a:t>01/08/2011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56DD8-3743-4C96-A124-0323241E9C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0183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78CCD-2259-4C41-B303-FA2B9B2E6CCF}" type="datetimeFigureOut">
              <a:rPr lang="en-GB" smtClean="0"/>
              <a:t>01/08/2011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56DD8-3743-4C96-A124-0323241E9C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1451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78CCD-2259-4C41-B303-FA2B9B2E6CCF}" type="datetimeFigureOut">
              <a:rPr lang="en-GB" smtClean="0"/>
              <a:t>01/08/2011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56DD8-3743-4C96-A124-0323241E9C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6698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78CCD-2259-4C41-B303-FA2B9B2E6CCF}" type="datetimeFigureOut">
              <a:rPr lang="en-GB" smtClean="0"/>
              <a:t>01/08/2011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56DD8-3743-4C96-A124-0323241E9C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48956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78CCD-2259-4C41-B303-FA2B9B2E6CCF}" type="datetimeFigureOut">
              <a:rPr lang="en-GB" smtClean="0"/>
              <a:t>01/08/2011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56DD8-3743-4C96-A124-0323241E9C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072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78CCD-2259-4C41-B303-FA2B9B2E6CCF}" type="datetimeFigureOut">
              <a:rPr lang="en-GB" smtClean="0"/>
              <a:t>01/08/2011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56DD8-3743-4C96-A124-0323241E9C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80409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E78CCD-2259-4C41-B303-FA2B9B2E6CCF}" type="datetimeFigureOut">
              <a:rPr lang="en-GB" smtClean="0"/>
              <a:t>01/08/2011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756DD8-3743-4C96-A124-0323241E9C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1888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ownloads\Picture\14800_abstract_gree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4744"/>
            <a:ext cx="7772400" cy="4248472"/>
          </a:xfrm>
        </p:spPr>
        <p:txBody>
          <a:bodyPr>
            <a:noAutofit/>
          </a:bodyPr>
          <a:lstStyle/>
          <a:p>
            <a:r>
              <a:rPr lang="en-GB" sz="13800" dirty="0" smtClean="0">
                <a:ln w="28575">
                  <a:solidFill>
                    <a:schemeClr val="tx1"/>
                  </a:solidFill>
                </a:ln>
                <a:solidFill>
                  <a:schemeClr val="bg1"/>
                </a:solidFill>
                <a:latin typeface="Klee CapScript" pitchFamily="2" charset="0"/>
              </a:rPr>
              <a:t>PROMOSI </a:t>
            </a:r>
            <a:br>
              <a:rPr lang="en-GB" sz="13800" dirty="0" smtClean="0">
                <a:ln w="28575">
                  <a:solidFill>
                    <a:schemeClr val="tx1"/>
                  </a:solidFill>
                </a:ln>
                <a:solidFill>
                  <a:schemeClr val="bg1"/>
                </a:solidFill>
                <a:latin typeface="Klee CapScript" pitchFamily="2" charset="0"/>
              </a:rPr>
            </a:br>
            <a:r>
              <a:rPr lang="en-GB" sz="13800" dirty="0" smtClean="0">
                <a:ln w="28575">
                  <a:solidFill>
                    <a:schemeClr val="tx1"/>
                  </a:solidFill>
                </a:ln>
                <a:solidFill>
                  <a:schemeClr val="bg1"/>
                </a:solidFill>
                <a:latin typeface="Klee CapScript" pitchFamily="2" charset="0"/>
              </a:rPr>
              <a:t>JUALAN</a:t>
            </a:r>
            <a:endParaRPr lang="en-GB" sz="13800" dirty="0">
              <a:ln w="28575">
                <a:solidFill>
                  <a:schemeClr val="tx1"/>
                </a:solidFill>
              </a:ln>
              <a:solidFill>
                <a:schemeClr val="bg1"/>
              </a:solidFill>
              <a:latin typeface="Klee CapScript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3216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ownloads\Picture\The-best-top-desktop-green-wallpapers-green-wallpaper-green-background-hd-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019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8000" dirty="0" err="1" smtClean="0">
                <a:ln>
                  <a:solidFill>
                    <a:schemeClr val="bg1">
                      <a:lumMod val="65000"/>
                    </a:schemeClr>
                  </a:solidFill>
                </a:ln>
                <a:solidFill>
                  <a:schemeClr val="bg1"/>
                </a:solidFill>
                <a:latin typeface="Qixstix" pitchFamily="2" charset="0"/>
              </a:rPr>
              <a:t>Apa</a:t>
            </a:r>
            <a:r>
              <a:rPr lang="en-GB" sz="8000" dirty="0" smtClean="0">
                <a:ln>
                  <a:solidFill>
                    <a:schemeClr val="bg1">
                      <a:lumMod val="65000"/>
                    </a:schemeClr>
                  </a:solidFill>
                </a:ln>
                <a:solidFill>
                  <a:schemeClr val="bg1"/>
                </a:solidFill>
                <a:latin typeface="Qixstix" pitchFamily="2" charset="0"/>
              </a:rPr>
              <a:t> </a:t>
            </a:r>
            <a:r>
              <a:rPr lang="en-GB" sz="8000" dirty="0" err="1" smtClean="0">
                <a:ln>
                  <a:solidFill>
                    <a:schemeClr val="bg1">
                      <a:lumMod val="65000"/>
                    </a:schemeClr>
                  </a:solidFill>
                </a:ln>
                <a:solidFill>
                  <a:schemeClr val="bg1"/>
                </a:solidFill>
                <a:latin typeface="Qixstix" pitchFamily="2" charset="0"/>
              </a:rPr>
              <a:t>itu</a:t>
            </a:r>
            <a:r>
              <a:rPr lang="en-GB" sz="8000" dirty="0" smtClean="0">
                <a:ln>
                  <a:solidFill>
                    <a:schemeClr val="bg1">
                      <a:lumMod val="65000"/>
                    </a:schemeClr>
                  </a:solidFill>
                </a:ln>
                <a:solidFill>
                  <a:schemeClr val="bg1"/>
                </a:solidFill>
                <a:latin typeface="Qixstix" pitchFamily="2" charset="0"/>
              </a:rPr>
              <a:t> </a:t>
            </a:r>
            <a:r>
              <a:rPr lang="en-GB" sz="8000" dirty="0" err="1" smtClean="0">
                <a:ln>
                  <a:solidFill>
                    <a:schemeClr val="bg1">
                      <a:lumMod val="65000"/>
                    </a:schemeClr>
                  </a:solidFill>
                </a:ln>
                <a:solidFill>
                  <a:schemeClr val="bg1"/>
                </a:solidFill>
                <a:latin typeface="Qixstix" pitchFamily="2" charset="0"/>
              </a:rPr>
              <a:t>promosi</a:t>
            </a:r>
            <a:r>
              <a:rPr lang="en-GB" sz="8000" dirty="0" smtClean="0">
                <a:ln>
                  <a:solidFill>
                    <a:schemeClr val="bg1">
                      <a:lumMod val="65000"/>
                    </a:schemeClr>
                  </a:solidFill>
                </a:ln>
                <a:solidFill>
                  <a:schemeClr val="bg1"/>
                </a:solidFill>
                <a:latin typeface="Qixstix" pitchFamily="2" charset="0"/>
              </a:rPr>
              <a:t> ?</a:t>
            </a:r>
            <a:endParaRPr lang="en-GB" sz="8000" dirty="0">
              <a:ln>
                <a:solidFill>
                  <a:schemeClr val="bg1">
                    <a:lumMod val="65000"/>
                  </a:schemeClr>
                </a:solidFill>
              </a:ln>
              <a:solidFill>
                <a:schemeClr val="bg1"/>
              </a:solidFill>
              <a:latin typeface="Qixstix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rgbClr val="FFFF00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6600" dirty="0" err="1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Satu</a:t>
            </a:r>
            <a:r>
              <a:rPr lang="en-GB" sz="6600" dirty="0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 </a:t>
            </a:r>
            <a:r>
              <a:rPr lang="en-GB" sz="6600" dirty="0" err="1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kaedah</a:t>
            </a:r>
            <a:r>
              <a:rPr lang="en-GB" sz="6600" dirty="0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 </a:t>
            </a:r>
            <a:r>
              <a:rPr lang="en-GB" sz="6600" dirty="0" err="1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atau</a:t>
            </a:r>
            <a:r>
              <a:rPr lang="en-GB" sz="6600" dirty="0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 </a:t>
            </a:r>
            <a:r>
              <a:rPr lang="en-GB" sz="6600" dirty="0" err="1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cara</a:t>
            </a:r>
            <a:r>
              <a:rPr lang="en-GB" sz="6600" dirty="0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 </a:t>
            </a:r>
            <a:r>
              <a:rPr lang="en-GB" sz="6600" dirty="0" err="1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untuk</a:t>
            </a:r>
            <a:r>
              <a:rPr lang="en-GB" sz="6600" dirty="0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 </a:t>
            </a:r>
            <a:r>
              <a:rPr lang="en-GB" sz="6600" dirty="0" err="1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memberi</a:t>
            </a:r>
            <a:r>
              <a:rPr lang="en-GB" sz="6600" dirty="0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 </a:t>
            </a:r>
            <a:r>
              <a:rPr lang="en-GB" sz="6600" dirty="0" err="1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tahu</a:t>
            </a:r>
            <a:r>
              <a:rPr lang="en-GB" sz="6600" dirty="0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 </a:t>
            </a:r>
            <a:r>
              <a:rPr lang="en-GB" sz="6600" dirty="0" err="1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dan</a:t>
            </a:r>
            <a:r>
              <a:rPr lang="en-GB" sz="6600" dirty="0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 </a:t>
            </a:r>
            <a:r>
              <a:rPr lang="en-GB" sz="6600" dirty="0" err="1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mempengaruhi</a:t>
            </a:r>
            <a:r>
              <a:rPr lang="en-GB" sz="6600" dirty="0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 </a:t>
            </a:r>
            <a:r>
              <a:rPr lang="en-GB" sz="6600" dirty="0" err="1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pengguna</a:t>
            </a:r>
            <a:r>
              <a:rPr lang="en-GB" sz="6600" dirty="0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 </a:t>
            </a:r>
            <a:r>
              <a:rPr lang="en-GB" sz="6600" dirty="0" err="1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untuk</a:t>
            </a:r>
            <a:r>
              <a:rPr lang="en-GB" sz="6600" dirty="0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 </a:t>
            </a:r>
            <a:r>
              <a:rPr lang="en-GB" sz="6600" dirty="0" err="1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membeli</a:t>
            </a:r>
            <a:r>
              <a:rPr lang="en-GB" sz="6600" dirty="0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 </a:t>
            </a:r>
            <a:r>
              <a:rPr lang="en-GB" sz="6600" dirty="0" err="1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barang</a:t>
            </a:r>
            <a:r>
              <a:rPr lang="en-GB" sz="6600" dirty="0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.</a:t>
            </a:r>
            <a:endParaRPr lang="en-GB" sz="6600" dirty="0">
              <a:ln>
                <a:solidFill>
                  <a:schemeClr val="bg1">
                    <a:lumMod val="65000"/>
                  </a:schemeClr>
                </a:solidFill>
              </a:ln>
              <a:latin typeface="Qixstix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9772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ownloads\Picture\The-best-top-desktop-green-wallpapers-green-wallpaper-green-background-hd-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7200" dirty="0" err="1" smtClean="0">
                <a:ln>
                  <a:solidFill>
                    <a:schemeClr val="bg1">
                      <a:lumMod val="65000"/>
                    </a:schemeClr>
                  </a:solidFill>
                </a:ln>
                <a:solidFill>
                  <a:schemeClr val="bg1"/>
                </a:solidFill>
                <a:latin typeface="Qixstix" pitchFamily="2" charset="0"/>
              </a:rPr>
              <a:t>Tujuan</a:t>
            </a:r>
            <a:r>
              <a:rPr lang="en-GB" sz="7200" dirty="0" smtClean="0">
                <a:ln>
                  <a:solidFill>
                    <a:schemeClr val="bg1">
                      <a:lumMod val="65000"/>
                    </a:schemeClr>
                  </a:solidFill>
                </a:ln>
                <a:solidFill>
                  <a:schemeClr val="bg1"/>
                </a:solidFill>
                <a:latin typeface="Qixstix" pitchFamily="2" charset="0"/>
              </a:rPr>
              <a:t> </a:t>
            </a:r>
            <a:r>
              <a:rPr lang="en-GB" sz="7200" dirty="0" err="1" smtClean="0">
                <a:ln>
                  <a:solidFill>
                    <a:schemeClr val="bg1">
                      <a:lumMod val="65000"/>
                    </a:schemeClr>
                  </a:solidFill>
                </a:ln>
                <a:solidFill>
                  <a:schemeClr val="bg1"/>
                </a:solidFill>
                <a:latin typeface="Qixstix" pitchFamily="2" charset="0"/>
              </a:rPr>
              <a:t>Promosi</a:t>
            </a:r>
            <a:r>
              <a:rPr lang="en-GB" sz="7200" dirty="0" smtClean="0">
                <a:ln>
                  <a:solidFill>
                    <a:schemeClr val="bg1">
                      <a:lumMod val="65000"/>
                    </a:schemeClr>
                  </a:solidFill>
                </a:ln>
                <a:solidFill>
                  <a:schemeClr val="bg1"/>
                </a:solidFill>
                <a:latin typeface="Qixstix" pitchFamily="2" charset="0"/>
              </a:rPr>
              <a:t> </a:t>
            </a:r>
            <a:endParaRPr lang="en-GB" sz="7200" dirty="0">
              <a:ln>
                <a:solidFill>
                  <a:schemeClr val="bg1">
                    <a:lumMod val="65000"/>
                  </a:schemeClr>
                </a:solidFill>
              </a:ln>
              <a:solidFill>
                <a:schemeClr val="bg1"/>
              </a:solidFill>
              <a:latin typeface="Qixstix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rgbClr val="FFFF00"/>
            </a:solidFill>
          </a:ln>
        </p:spPr>
        <p:txBody>
          <a:bodyPr>
            <a:normAutofit/>
          </a:bodyPr>
          <a:lstStyle/>
          <a:p>
            <a:pPr marL="914400" indent="-914400">
              <a:buFont typeface="+mj-lt"/>
              <a:buAutoNum type="arabicPeriod"/>
            </a:pPr>
            <a:r>
              <a:rPr lang="en-GB" sz="4800" dirty="0" err="1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Menyebarkan</a:t>
            </a:r>
            <a:r>
              <a:rPr lang="en-GB" sz="4800" dirty="0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 </a:t>
            </a:r>
            <a:r>
              <a:rPr lang="en-GB" sz="4800" dirty="0" err="1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maklumat</a:t>
            </a:r>
            <a:r>
              <a:rPr lang="en-GB" sz="4800" dirty="0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 </a:t>
            </a:r>
            <a:r>
              <a:rPr lang="en-GB" sz="4800" dirty="0" err="1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barang</a:t>
            </a:r>
            <a:r>
              <a:rPr lang="en-GB" sz="4800" dirty="0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.</a:t>
            </a:r>
          </a:p>
          <a:p>
            <a:pPr marL="914400" indent="-914400">
              <a:buFont typeface="+mj-lt"/>
              <a:buAutoNum type="arabicPeriod"/>
            </a:pPr>
            <a:r>
              <a:rPr lang="en-GB" sz="4800" dirty="0" err="1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Menimbulkan</a:t>
            </a:r>
            <a:r>
              <a:rPr lang="en-GB" sz="4800" dirty="0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 </a:t>
            </a:r>
            <a:r>
              <a:rPr lang="en-GB" sz="4800" dirty="0" err="1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minat</a:t>
            </a:r>
            <a:r>
              <a:rPr lang="en-GB" sz="4800" dirty="0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 </a:t>
            </a:r>
            <a:r>
              <a:rPr lang="en-GB" sz="4800" dirty="0" err="1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terhadap</a:t>
            </a:r>
            <a:r>
              <a:rPr lang="en-GB" sz="4800" dirty="0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 </a:t>
            </a:r>
            <a:r>
              <a:rPr lang="en-GB" sz="4800" dirty="0" err="1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barang</a:t>
            </a:r>
            <a:r>
              <a:rPr lang="en-GB" sz="4800" dirty="0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.</a:t>
            </a:r>
          </a:p>
          <a:p>
            <a:pPr marL="914400" indent="-914400">
              <a:buFont typeface="+mj-lt"/>
              <a:buAutoNum type="arabicPeriod"/>
            </a:pPr>
            <a:r>
              <a:rPr lang="en-GB" sz="4800" dirty="0" err="1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Mengingatkan</a:t>
            </a:r>
            <a:r>
              <a:rPr lang="en-GB" sz="4800" dirty="0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 </a:t>
            </a:r>
            <a:r>
              <a:rPr lang="en-GB" sz="4800" dirty="0" err="1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pelanggan</a:t>
            </a:r>
            <a:r>
              <a:rPr lang="en-GB" sz="4800" dirty="0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 </a:t>
            </a:r>
            <a:r>
              <a:rPr lang="en-GB" sz="4800" dirty="0" err="1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tentang</a:t>
            </a:r>
            <a:r>
              <a:rPr lang="en-GB" sz="4800" dirty="0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 </a:t>
            </a:r>
            <a:r>
              <a:rPr lang="en-GB" sz="4800" dirty="0" err="1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barang</a:t>
            </a:r>
            <a:r>
              <a:rPr lang="en-GB" sz="4800" dirty="0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.</a:t>
            </a:r>
          </a:p>
          <a:p>
            <a:pPr marL="914400" indent="-914400">
              <a:buFont typeface="+mj-lt"/>
              <a:buAutoNum type="arabicPeriod"/>
            </a:pPr>
            <a:r>
              <a:rPr lang="en-GB" sz="4800" dirty="0" err="1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Meluaskan</a:t>
            </a:r>
            <a:r>
              <a:rPr lang="en-GB" sz="4800" dirty="0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 </a:t>
            </a:r>
            <a:r>
              <a:rPr lang="en-GB" sz="4800" dirty="0" err="1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pasaran</a:t>
            </a:r>
            <a:r>
              <a:rPr lang="en-GB" sz="4800" dirty="0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 </a:t>
            </a:r>
            <a:r>
              <a:rPr lang="en-GB" sz="4800" dirty="0" err="1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barang</a:t>
            </a:r>
            <a:r>
              <a:rPr lang="en-GB" sz="4800" dirty="0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.</a:t>
            </a:r>
            <a:endParaRPr lang="en-GB" sz="4800" dirty="0">
              <a:ln>
                <a:solidFill>
                  <a:schemeClr val="bg1">
                    <a:lumMod val="65000"/>
                  </a:schemeClr>
                </a:solidFill>
              </a:ln>
              <a:latin typeface="Qixstix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7429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ownloads\Picture\14800_abstract_gree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92696"/>
            <a:ext cx="7772400" cy="5328592"/>
          </a:xfrm>
        </p:spPr>
        <p:txBody>
          <a:bodyPr>
            <a:noAutofit/>
          </a:bodyPr>
          <a:lstStyle/>
          <a:p>
            <a:r>
              <a:rPr lang="en-GB" sz="8000" dirty="0" smtClean="0">
                <a:ln w="28575">
                  <a:solidFill>
                    <a:schemeClr val="bg1">
                      <a:lumMod val="65000"/>
                    </a:schemeClr>
                  </a:solidFill>
                </a:ln>
                <a:solidFill>
                  <a:sysClr val="windowText" lastClr="000000"/>
                </a:solidFill>
                <a:latin typeface="Klee CapScript" pitchFamily="2" charset="0"/>
              </a:rPr>
              <a:t>PROMOSI MELALUI PEMBUNGKUSAN</a:t>
            </a:r>
            <a:endParaRPr lang="en-GB" sz="8000" dirty="0">
              <a:ln w="28575">
                <a:solidFill>
                  <a:schemeClr val="bg1">
                    <a:lumMod val="65000"/>
                  </a:schemeClr>
                </a:solidFill>
              </a:ln>
              <a:solidFill>
                <a:sysClr val="windowText" lastClr="000000"/>
              </a:solidFill>
              <a:latin typeface="Klee CapScript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4858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ownloads\Picture\The-best-top-desktop-green-wallpapers-green-wallpaper-green-background-hd-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600" dirty="0" err="1" smtClean="0">
                <a:ln>
                  <a:solidFill>
                    <a:schemeClr val="bg1">
                      <a:lumMod val="65000"/>
                    </a:schemeClr>
                  </a:solidFill>
                </a:ln>
                <a:solidFill>
                  <a:schemeClr val="bg1"/>
                </a:solidFill>
                <a:latin typeface="Qixstix" pitchFamily="2" charset="0"/>
              </a:rPr>
              <a:t>Promosi</a:t>
            </a:r>
            <a:r>
              <a:rPr lang="en-GB" sz="6600" dirty="0" smtClean="0">
                <a:ln>
                  <a:solidFill>
                    <a:schemeClr val="bg1">
                      <a:lumMod val="65000"/>
                    </a:schemeClr>
                  </a:solidFill>
                </a:ln>
                <a:solidFill>
                  <a:schemeClr val="bg1"/>
                </a:solidFill>
                <a:latin typeface="Qixstix" pitchFamily="2" charset="0"/>
              </a:rPr>
              <a:t> </a:t>
            </a:r>
            <a:r>
              <a:rPr lang="en-GB" sz="6600" dirty="0" err="1" smtClean="0">
                <a:ln>
                  <a:solidFill>
                    <a:schemeClr val="bg1">
                      <a:lumMod val="65000"/>
                    </a:schemeClr>
                  </a:solidFill>
                </a:ln>
                <a:solidFill>
                  <a:schemeClr val="bg1"/>
                </a:solidFill>
                <a:latin typeface="Qixstix" pitchFamily="2" charset="0"/>
              </a:rPr>
              <a:t>melalui</a:t>
            </a:r>
            <a:r>
              <a:rPr lang="en-GB" sz="6600" dirty="0" smtClean="0">
                <a:ln>
                  <a:solidFill>
                    <a:schemeClr val="bg1">
                      <a:lumMod val="65000"/>
                    </a:schemeClr>
                  </a:solidFill>
                </a:ln>
                <a:solidFill>
                  <a:schemeClr val="bg1"/>
                </a:solidFill>
                <a:latin typeface="Qixstix" pitchFamily="2" charset="0"/>
              </a:rPr>
              <a:t> </a:t>
            </a:r>
            <a:r>
              <a:rPr lang="en-GB" sz="6600" dirty="0" err="1" smtClean="0">
                <a:ln>
                  <a:solidFill>
                    <a:schemeClr val="bg1">
                      <a:lumMod val="65000"/>
                    </a:schemeClr>
                  </a:solidFill>
                </a:ln>
                <a:solidFill>
                  <a:schemeClr val="bg1"/>
                </a:solidFill>
                <a:latin typeface="Qixstix" pitchFamily="2" charset="0"/>
              </a:rPr>
              <a:t>pembungkusan</a:t>
            </a:r>
            <a:endParaRPr lang="en-GB" sz="6600" dirty="0">
              <a:ln>
                <a:solidFill>
                  <a:schemeClr val="bg1">
                    <a:lumMod val="65000"/>
                  </a:schemeClr>
                </a:solidFill>
              </a:ln>
              <a:solidFill>
                <a:schemeClr val="bg1"/>
              </a:solidFill>
              <a:latin typeface="Qixstix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rgbClr val="FFFF00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5400" dirty="0" err="1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Peniaga</a:t>
            </a:r>
            <a:r>
              <a:rPr lang="en-GB" sz="5400" dirty="0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 </a:t>
            </a:r>
            <a:r>
              <a:rPr lang="en-GB" sz="5400" dirty="0" err="1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boleh</a:t>
            </a:r>
            <a:r>
              <a:rPr lang="en-GB" sz="5400" dirty="0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 </a:t>
            </a:r>
            <a:r>
              <a:rPr lang="en-GB" sz="5400" dirty="0" err="1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mempromosi</a:t>
            </a:r>
            <a:r>
              <a:rPr lang="en-GB" sz="5400" dirty="0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 </a:t>
            </a:r>
            <a:r>
              <a:rPr lang="en-GB" sz="5400" dirty="0" err="1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barang</a:t>
            </a:r>
            <a:r>
              <a:rPr lang="en-GB" sz="5400" dirty="0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 </a:t>
            </a:r>
            <a:r>
              <a:rPr lang="en-GB" sz="5400" dirty="0" err="1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jualan</a:t>
            </a:r>
            <a:r>
              <a:rPr lang="en-GB" sz="5400" dirty="0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 </a:t>
            </a:r>
            <a:r>
              <a:rPr lang="en-GB" sz="5400" dirty="0" err="1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melalui</a:t>
            </a:r>
            <a:r>
              <a:rPr lang="en-GB" sz="5400" dirty="0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 </a:t>
            </a:r>
            <a:r>
              <a:rPr lang="en-GB" sz="5400" dirty="0" err="1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pembungkusan</a:t>
            </a:r>
            <a:r>
              <a:rPr lang="en-GB" sz="5400" dirty="0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. </a:t>
            </a:r>
            <a:r>
              <a:rPr lang="en-GB" sz="5400" dirty="0" err="1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Pembungkusan</a:t>
            </a:r>
            <a:r>
              <a:rPr lang="en-GB" sz="5400" dirty="0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 yang </a:t>
            </a:r>
            <a:r>
              <a:rPr lang="en-GB" sz="5400" dirty="0" err="1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cantik</a:t>
            </a:r>
            <a:r>
              <a:rPr lang="en-GB" sz="5400" dirty="0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 </a:t>
            </a:r>
            <a:r>
              <a:rPr lang="en-GB" sz="5400" dirty="0" err="1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dan</a:t>
            </a:r>
            <a:r>
              <a:rPr lang="en-GB" sz="5400" dirty="0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 </a:t>
            </a:r>
            <a:r>
              <a:rPr lang="en-GB" sz="5400" dirty="0" err="1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kemas</a:t>
            </a:r>
            <a:r>
              <a:rPr lang="en-GB" sz="5400" dirty="0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 </a:t>
            </a:r>
            <a:r>
              <a:rPr lang="en-GB" sz="5400" dirty="0" err="1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mampu</a:t>
            </a:r>
            <a:r>
              <a:rPr lang="en-GB" sz="5400" dirty="0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 </a:t>
            </a:r>
            <a:r>
              <a:rPr lang="en-GB" sz="5400" dirty="0" err="1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menarik</a:t>
            </a:r>
            <a:r>
              <a:rPr lang="en-GB" sz="5400" dirty="0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 </a:t>
            </a:r>
            <a:r>
              <a:rPr lang="en-GB" sz="5400" dirty="0" err="1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perhatian</a:t>
            </a:r>
            <a:r>
              <a:rPr lang="en-GB" sz="5400" dirty="0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 </a:t>
            </a:r>
            <a:r>
              <a:rPr lang="en-GB" sz="5400" dirty="0" err="1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pelanggan</a:t>
            </a:r>
            <a:r>
              <a:rPr lang="en-GB" sz="5400" dirty="0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 </a:t>
            </a:r>
            <a:r>
              <a:rPr lang="en-GB" sz="5400" dirty="0" err="1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dan</a:t>
            </a:r>
            <a:r>
              <a:rPr lang="en-GB" sz="5400" dirty="0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 </a:t>
            </a:r>
            <a:r>
              <a:rPr lang="en-GB" sz="5400" dirty="0" err="1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boleh</a:t>
            </a:r>
            <a:r>
              <a:rPr lang="en-GB" sz="5400" dirty="0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 </a:t>
            </a:r>
            <a:r>
              <a:rPr lang="en-GB" sz="5400" dirty="0" err="1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melariskan</a:t>
            </a:r>
            <a:r>
              <a:rPr lang="en-GB" sz="5400" dirty="0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 </a:t>
            </a:r>
            <a:r>
              <a:rPr lang="en-GB" sz="5400" dirty="0" err="1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barang</a:t>
            </a:r>
            <a:r>
              <a:rPr lang="en-GB" sz="5400" dirty="0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 </a:t>
            </a:r>
            <a:r>
              <a:rPr lang="en-GB" sz="5400" dirty="0" err="1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jualan</a:t>
            </a:r>
            <a:r>
              <a:rPr lang="en-GB" sz="5400" dirty="0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.</a:t>
            </a:r>
            <a:endParaRPr lang="en-GB" sz="5400" dirty="0">
              <a:ln>
                <a:solidFill>
                  <a:schemeClr val="bg1">
                    <a:lumMod val="65000"/>
                  </a:schemeClr>
                </a:solidFill>
              </a:ln>
              <a:latin typeface="Qixstix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8169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ownloads\Picture\The-best-top-desktop-green-wallpapers-green-wallpaper-green-background-hd-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143000"/>
          </a:xfrm>
        </p:spPr>
        <p:txBody>
          <a:bodyPr>
            <a:noAutofit/>
          </a:bodyPr>
          <a:lstStyle/>
          <a:p>
            <a:r>
              <a:rPr lang="en-GB" sz="16600" b="1" dirty="0" smtClean="0">
                <a:ln>
                  <a:solidFill>
                    <a:schemeClr val="bg1">
                      <a:lumMod val="65000"/>
                    </a:schemeClr>
                  </a:solidFill>
                </a:ln>
                <a:solidFill>
                  <a:srgbClr val="FF3300"/>
                </a:solidFill>
                <a:latin typeface="Absinthe" pitchFamily="34" charset="0"/>
              </a:rPr>
              <a:t>Milo</a:t>
            </a:r>
            <a:endParaRPr lang="en-GB" sz="16600" b="1" dirty="0">
              <a:ln>
                <a:solidFill>
                  <a:schemeClr val="bg1">
                    <a:lumMod val="65000"/>
                  </a:schemeClr>
                </a:solidFill>
              </a:ln>
              <a:solidFill>
                <a:srgbClr val="FF3300"/>
              </a:solidFill>
              <a:latin typeface="Absinthe" pitchFamily="34" charset="0"/>
            </a:endParaRPr>
          </a:p>
        </p:txBody>
      </p:sp>
      <p:pic>
        <p:nvPicPr>
          <p:cNvPr id="5122" name="Picture 2" descr="C:\Users\User\Downloads\Picture\milo ais bungkus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29" b="5826"/>
          <a:stretch/>
        </p:blipFill>
        <p:spPr bwMode="auto">
          <a:xfrm>
            <a:off x="755576" y="2348880"/>
            <a:ext cx="3188874" cy="3590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User\Downloads\Picture\milo kotak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92" r="5503"/>
          <a:stretch/>
        </p:blipFill>
        <p:spPr bwMode="auto">
          <a:xfrm>
            <a:off x="5136054" y="2348880"/>
            <a:ext cx="3034145" cy="3590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3115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ownloads\Picture\The-best-top-desktop-green-wallpapers-green-wallpaper-green-background-hd-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143000"/>
          </a:xfrm>
        </p:spPr>
        <p:txBody>
          <a:bodyPr>
            <a:noAutofit/>
          </a:bodyPr>
          <a:lstStyle/>
          <a:p>
            <a:r>
              <a:rPr lang="en-GB" sz="16600" b="1" dirty="0" err="1" smtClean="0">
                <a:ln>
                  <a:solidFill>
                    <a:schemeClr val="bg1">
                      <a:lumMod val="65000"/>
                    </a:schemeClr>
                  </a:solidFill>
                </a:ln>
                <a:solidFill>
                  <a:srgbClr val="FF3300"/>
                </a:solidFill>
                <a:latin typeface="Absinthe" pitchFamily="34" charset="0"/>
              </a:rPr>
              <a:t>Nasi</a:t>
            </a:r>
            <a:r>
              <a:rPr lang="en-GB" sz="16600" b="1" dirty="0" smtClean="0">
                <a:ln>
                  <a:solidFill>
                    <a:schemeClr val="bg1">
                      <a:lumMod val="65000"/>
                    </a:schemeClr>
                  </a:solidFill>
                </a:ln>
                <a:solidFill>
                  <a:srgbClr val="FF3300"/>
                </a:solidFill>
                <a:latin typeface="Absinthe" pitchFamily="34" charset="0"/>
              </a:rPr>
              <a:t> </a:t>
            </a:r>
            <a:r>
              <a:rPr lang="en-GB" sz="16600" b="1" dirty="0" err="1" smtClean="0">
                <a:ln>
                  <a:solidFill>
                    <a:schemeClr val="bg1">
                      <a:lumMod val="65000"/>
                    </a:schemeClr>
                  </a:solidFill>
                </a:ln>
                <a:solidFill>
                  <a:srgbClr val="FF3300"/>
                </a:solidFill>
                <a:latin typeface="Absinthe" pitchFamily="34" charset="0"/>
              </a:rPr>
              <a:t>Lemak</a:t>
            </a:r>
            <a:endParaRPr lang="en-GB" sz="16600" b="1" dirty="0">
              <a:ln>
                <a:solidFill>
                  <a:schemeClr val="bg1">
                    <a:lumMod val="65000"/>
                  </a:schemeClr>
                </a:solidFill>
              </a:ln>
              <a:solidFill>
                <a:srgbClr val="FF3300"/>
              </a:solidFill>
              <a:latin typeface="Absinthe" pitchFamily="34" charset="0"/>
            </a:endParaRPr>
          </a:p>
        </p:txBody>
      </p:sp>
      <p:pic>
        <p:nvPicPr>
          <p:cNvPr id="6147" name="Picture 3" descr="C:\Users\User\Downloads\Picture\nasi lemak newspaper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632" y="2259274"/>
            <a:ext cx="3697368" cy="2753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User\Downloads\Picture\nasi lemak baik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262187"/>
            <a:ext cx="3368558" cy="2750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8640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ownloads\Picture\The-best-top-desktop-green-wallpapers-green-wallpaper-green-background-hd-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5400" dirty="0" err="1" smtClean="0">
                <a:ln>
                  <a:solidFill>
                    <a:schemeClr val="bg1">
                      <a:lumMod val="65000"/>
                    </a:schemeClr>
                  </a:solidFill>
                </a:ln>
                <a:solidFill>
                  <a:schemeClr val="bg1"/>
                </a:solidFill>
                <a:latin typeface="Qixstix" pitchFamily="2" charset="0"/>
              </a:rPr>
              <a:t>Ciri-ciri</a:t>
            </a:r>
            <a:r>
              <a:rPr lang="en-GB" sz="5400" dirty="0" smtClean="0">
                <a:ln>
                  <a:solidFill>
                    <a:schemeClr val="bg1">
                      <a:lumMod val="65000"/>
                    </a:schemeClr>
                  </a:solidFill>
                </a:ln>
                <a:solidFill>
                  <a:schemeClr val="bg1"/>
                </a:solidFill>
                <a:latin typeface="Qixstix" pitchFamily="2" charset="0"/>
              </a:rPr>
              <a:t> </a:t>
            </a:r>
            <a:r>
              <a:rPr lang="en-GB" sz="5400" dirty="0" err="1" smtClean="0">
                <a:ln>
                  <a:solidFill>
                    <a:schemeClr val="bg1">
                      <a:lumMod val="65000"/>
                    </a:schemeClr>
                  </a:solidFill>
                </a:ln>
                <a:solidFill>
                  <a:schemeClr val="bg1"/>
                </a:solidFill>
                <a:latin typeface="Qixstix" pitchFamily="2" charset="0"/>
              </a:rPr>
              <a:t>pembungkusan</a:t>
            </a:r>
            <a:r>
              <a:rPr lang="en-GB" sz="5400" dirty="0" smtClean="0">
                <a:ln>
                  <a:solidFill>
                    <a:schemeClr val="bg1">
                      <a:lumMod val="65000"/>
                    </a:schemeClr>
                  </a:solidFill>
                </a:ln>
                <a:solidFill>
                  <a:schemeClr val="bg1"/>
                </a:solidFill>
                <a:latin typeface="Qixstix" pitchFamily="2" charset="0"/>
              </a:rPr>
              <a:t> yang </a:t>
            </a:r>
            <a:r>
              <a:rPr lang="en-GB" sz="5400" dirty="0" err="1" smtClean="0">
                <a:ln>
                  <a:solidFill>
                    <a:schemeClr val="bg1">
                      <a:lumMod val="65000"/>
                    </a:schemeClr>
                  </a:solidFill>
                </a:ln>
                <a:solidFill>
                  <a:schemeClr val="bg1"/>
                </a:solidFill>
                <a:latin typeface="Qixstix" pitchFamily="2" charset="0"/>
              </a:rPr>
              <a:t>menarik</a:t>
            </a:r>
            <a:endParaRPr lang="en-GB" sz="5400" dirty="0">
              <a:ln>
                <a:solidFill>
                  <a:schemeClr val="bg1">
                    <a:lumMod val="65000"/>
                  </a:schemeClr>
                </a:solidFill>
              </a:ln>
              <a:solidFill>
                <a:schemeClr val="bg1"/>
              </a:solidFill>
              <a:latin typeface="Qixstix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  <a:ln>
            <a:solidFill>
              <a:srgbClr val="FFFF00"/>
            </a:solidFill>
          </a:ln>
        </p:spPr>
        <p:txBody>
          <a:bodyPr>
            <a:noAutofit/>
          </a:bodyPr>
          <a:lstStyle/>
          <a:p>
            <a:r>
              <a:rPr lang="en-GB" sz="5400" dirty="0" err="1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Bentuk</a:t>
            </a:r>
            <a:r>
              <a:rPr lang="en-GB" sz="5400" dirty="0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 </a:t>
            </a:r>
            <a:r>
              <a:rPr lang="en-GB" sz="5400" dirty="0" err="1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dan</a:t>
            </a:r>
            <a:r>
              <a:rPr lang="en-GB" sz="5400" dirty="0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 </a:t>
            </a:r>
            <a:r>
              <a:rPr lang="en-GB" sz="5400" dirty="0" err="1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rupa</a:t>
            </a:r>
            <a:endParaRPr lang="en-GB" sz="5400" dirty="0" smtClean="0">
              <a:ln>
                <a:solidFill>
                  <a:schemeClr val="bg1">
                    <a:lumMod val="65000"/>
                  </a:schemeClr>
                </a:solidFill>
              </a:ln>
              <a:latin typeface="Qixstix" pitchFamily="2" charset="0"/>
            </a:endParaRPr>
          </a:p>
          <a:p>
            <a:r>
              <a:rPr lang="en-GB" sz="5400" dirty="0" err="1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Sesuai</a:t>
            </a:r>
            <a:r>
              <a:rPr lang="en-GB" sz="5400" dirty="0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 </a:t>
            </a:r>
            <a:r>
              <a:rPr lang="en-GB" sz="5400" dirty="0" err="1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dengan</a:t>
            </a:r>
            <a:r>
              <a:rPr lang="en-GB" sz="5400" dirty="0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 </a:t>
            </a:r>
            <a:r>
              <a:rPr lang="en-GB" sz="5400" dirty="0" err="1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jenis</a:t>
            </a:r>
            <a:r>
              <a:rPr lang="en-GB" sz="5400" dirty="0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 </a:t>
            </a:r>
            <a:r>
              <a:rPr lang="en-GB" sz="5400" dirty="0" err="1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barang</a:t>
            </a:r>
            <a:r>
              <a:rPr lang="en-GB" sz="5400" dirty="0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.</a:t>
            </a:r>
          </a:p>
          <a:p>
            <a:r>
              <a:rPr lang="en-GB" sz="5400" dirty="0" err="1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Warna</a:t>
            </a:r>
            <a:r>
              <a:rPr lang="en-GB" sz="5400" dirty="0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.</a:t>
            </a:r>
          </a:p>
          <a:p>
            <a:r>
              <a:rPr lang="en-GB" sz="5400" dirty="0" err="1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Tahan</a:t>
            </a:r>
            <a:r>
              <a:rPr lang="en-GB" sz="5400" dirty="0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 lama.</a:t>
            </a:r>
          </a:p>
          <a:p>
            <a:r>
              <a:rPr lang="en-GB" sz="5400" dirty="0" err="1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Mudah</a:t>
            </a:r>
            <a:r>
              <a:rPr lang="en-GB" sz="5400" dirty="0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 </a:t>
            </a:r>
            <a:r>
              <a:rPr lang="en-GB" sz="5400" dirty="0" err="1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dibawa</a:t>
            </a:r>
            <a:r>
              <a:rPr lang="en-GB" sz="5400" dirty="0" smtClean="0">
                <a:ln>
                  <a:solidFill>
                    <a:schemeClr val="bg1">
                      <a:lumMod val="65000"/>
                    </a:schemeClr>
                  </a:solidFill>
                </a:ln>
                <a:latin typeface="Qixstix" pitchFamily="2" charset="0"/>
              </a:rPr>
              <a:t>.</a:t>
            </a:r>
            <a:endParaRPr lang="en-GB" sz="5400" dirty="0">
              <a:ln>
                <a:solidFill>
                  <a:schemeClr val="bg1">
                    <a:lumMod val="65000"/>
                  </a:schemeClr>
                </a:solidFill>
              </a:ln>
              <a:latin typeface="Qixstix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2633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91</Words>
  <Application>Microsoft Office PowerPoint</Application>
  <PresentationFormat>On-screen Show (4:3)</PresentationFormat>
  <Paragraphs>19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PROMOSI  JUALAN</vt:lpstr>
      <vt:lpstr>Apa itu promosi ?</vt:lpstr>
      <vt:lpstr>Tujuan Promosi </vt:lpstr>
      <vt:lpstr>PROMOSI MELALUI PEMBUNGKUSAN</vt:lpstr>
      <vt:lpstr>Promosi melalui pembungkusan</vt:lpstr>
      <vt:lpstr>Milo</vt:lpstr>
      <vt:lpstr>Nasi Lemak</vt:lpstr>
      <vt:lpstr>Ciri-ciri pembungkusan yang menarik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PROMOSI  JUALAN</dc:title>
  <dc:creator>Arixa</dc:creator>
  <cp:lastModifiedBy>Arixa</cp:lastModifiedBy>
  <cp:revision>5</cp:revision>
  <dcterms:created xsi:type="dcterms:W3CDTF">2011-07-31T19:08:36Z</dcterms:created>
  <dcterms:modified xsi:type="dcterms:W3CDTF">2011-08-01T02:42:35Z</dcterms:modified>
</cp:coreProperties>
</file>