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5" r:id="rId2"/>
  </p:sldMasterIdLst>
  <p:notesMasterIdLst>
    <p:notesMasterId r:id="rId43"/>
  </p:notesMasterIdLst>
  <p:sldIdLst>
    <p:sldId id="286" r:id="rId3"/>
    <p:sldId id="299" r:id="rId4"/>
    <p:sldId id="256" r:id="rId5"/>
    <p:sldId id="262" r:id="rId6"/>
    <p:sldId id="257" r:id="rId7"/>
    <p:sldId id="258" r:id="rId8"/>
    <p:sldId id="259" r:id="rId9"/>
    <p:sldId id="260" r:id="rId10"/>
    <p:sldId id="261" r:id="rId11"/>
    <p:sldId id="265" r:id="rId12"/>
    <p:sldId id="263" r:id="rId13"/>
    <p:sldId id="264" r:id="rId14"/>
    <p:sldId id="266" r:id="rId15"/>
    <p:sldId id="268" r:id="rId16"/>
    <p:sldId id="271" r:id="rId17"/>
    <p:sldId id="269" r:id="rId18"/>
    <p:sldId id="270"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7" r:id="rId34"/>
    <p:sldId id="288" r:id="rId35"/>
    <p:sldId id="289" r:id="rId36"/>
    <p:sldId id="291" r:id="rId37"/>
    <p:sldId id="294" r:id="rId38"/>
    <p:sldId id="296" r:id="rId39"/>
    <p:sldId id="297" r:id="rId40"/>
    <p:sldId id="300" r:id="rId41"/>
    <p:sldId id="298" r:id="rId4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882" autoAdjust="0"/>
    <p:restoredTop sz="94660"/>
  </p:normalViewPr>
  <p:slideViewPr>
    <p:cSldViewPr>
      <p:cViewPr>
        <p:scale>
          <a:sx n="60" d="100"/>
          <a:sy n="60" d="100"/>
        </p:scale>
        <p:origin x="-1644" y="-28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92E2F7-3F22-4A00-8485-B24302506668}" type="datetimeFigureOut">
              <a:rPr lang="fr-FR" smtClean="0"/>
              <a:pPr/>
              <a:t>04/05/2011</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70572BF-764D-439A-9C1C-CEC7C182C5CF}"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670572BF-764D-439A-9C1C-CEC7C182C5CF}" type="slidenum">
              <a:rPr lang="fr-FR" smtClean="0"/>
              <a:pPr/>
              <a:t>32</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EB6A6987-8932-44E0-8EBA-C7FE7458F650}" type="slidenum">
              <a:rPr lang="pt-PT">
                <a:solidFill>
                  <a:prstClr val="black"/>
                </a:solidFill>
                <a:latin typeface="Tahoma" charset="0"/>
                <a:ea typeface="+mn-ea"/>
              </a:rPr>
              <a:pPr>
                <a:defRPr/>
              </a:pPr>
              <a:t>35</a:t>
            </a:fld>
            <a:endParaRPr lang="pt-PT">
              <a:solidFill>
                <a:prstClr val="black"/>
              </a:solidFill>
              <a:latin typeface="Tahoma" charset="0"/>
              <a:ea typeface="+mn-ea"/>
            </a:endParaRPr>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6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fr-F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56D68F35-F316-48A2-BB26-BA837F29365E}" type="slidenum">
              <a:rPr lang="pt-PT">
                <a:solidFill>
                  <a:prstClr val="black"/>
                </a:solidFill>
                <a:latin typeface="Tahoma" charset="0"/>
                <a:ea typeface="+mn-ea"/>
              </a:rPr>
              <a:pPr>
                <a:defRPr/>
              </a:pPr>
              <a:t>37</a:t>
            </a:fld>
            <a:endParaRPr lang="pt-PT">
              <a:solidFill>
                <a:prstClr val="black"/>
              </a:solidFill>
              <a:latin typeface="Tahoma" charset="0"/>
              <a:ea typeface="+mn-ea"/>
            </a:endParaRPr>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fr-F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97458689-EA9B-4009-A3F2-F3408DC1FC26}" type="slidenum">
              <a:rPr lang="pt-PT">
                <a:solidFill>
                  <a:prstClr val="black"/>
                </a:solidFill>
                <a:latin typeface="Tahoma" charset="0"/>
                <a:ea typeface="+mn-ea"/>
              </a:rPr>
              <a:pPr>
                <a:defRPr/>
              </a:pPr>
              <a:t>38</a:t>
            </a:fld>
            <a:endParaRPr lang="pt-PT">
              <a:solidFill>
                <a:prstClr val="black"/>
              </a:solidFill>
              <a:latin typeface="Tahoma" charset="0"/>
              <a:ea typeface="+mn-ea"/>
            </a:endParaRPr>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fr-FR"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40070A59-C9CB-4202-8175-E374143DFB82}" type="slidenum">
              <a:rPr lang="pt-PT">
                <a:solidFill>
                  <a:prstClr val="black"/>
                </a:solidFill>
                <a:latin typeface="Tahoma" charset="0"/>
                <a:ea typeface="+mn-ea"/>
              </a:rPr>
              <a:pPr>
                <a:defRPr/>
              </a:pPr>
              <a:t>40</a:t>
            </a:fld>
            <a:endParaRPr lang="pt-PT">
              <a:solidFill>
                <a:prstClr val="black"/>
              </a:solidFill>
              <a:latin typeface="Tahoma" charset="0"/>
              <a:ea typeface="+mn-ea"/>
            </a:endParaRPr>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7" name="Triangle isocè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re 7"/>
          <p:cNvSpPr>
            <a:spLocks noGrp="1"/>
          </p:cNvSpPr>
          <p:nvPr>
            <p:ph type="ctrTitle"/>
          </p:nvPr>
        </p:nvSpPr>
        <p:spPr>
          <a:xfrm>
            <a:off x="540544" y="776288"/>
            <a:ext cx="8062912" cy="1470025"/>
          </a:xfrm>
        </p:spPr>
        <p:txBody>
          <a:bodyPr anchor="b">
            <a:normAutofit/>
          </a:bodyPr>
          <a:lstStyle>
            <a:lvl1pPr algn="r">
              <a:defRPr sz="4400"/>
            </a:lvl1pPr>
          </a:lstStyle>
          <a:p>
            <a:r>
              <a:rPr kumimoji="0" lang="fr-FR" smtClean="0"/>
              <a:t>Cliquez pour modifier le style du titre</a:t>
            </a:r>
            <a:endParaRPr kumimoji="0" lang="en-US"/>
          </a:p>
        </p:txBody>
      </p:sp>
      <p:sp>
        <p:nvSpPr>
          <p:cNvPr id="9" name="Sous-titr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a:xfrm>
            <a:off x="1371600" y="6012656"/>
            <a:ext cx="5791200" cy="365125"/>
          </a:xfrm>
        </p:spPr>
        <p:txBody>
          <a:bodyPr tIns="0" bIns="0" anchor="t"/>
          <a:lstStyle>
            <a:lvl1pPr algn="r">
              <a:defRPr sz="1000"/>
            </a:lvl1pPr>
          </a:lstStyle>
          <a:p>
            <a:fld id="{AA309A6D-C09C-4548-B29A-6CF363A7E532}" type="datetimeFigureOut">
              <a:rPr lang="fr-FR" smtClean="0"/>
              <a:pPr/>
              <a:t>04/05/2011</a:t>
            </a:fld>
            <a:endParaRPr lang="fr-BE"/>
          </a:p>
        </p:txBody>
      </p:sp>
      <p:sp>
        <p:nvSpPr>
          <p:cNvPr id="17" name="Espace réservé du pied de page 16"/>
          <p:cNvSpPr>
            <a:spLocks noGrp="1"/>
          </p:cNvSpPr>
          <p:nvPr>
            <p:ph type="ftr" sz="quarter" idx="11"/>
          </p:nvPr>
        </p:nvSpPr>
        <p:spPr>
          <a:xfrm>
            <a:off x="1371600" y="5650704"/>
            <a:ext cx="5791200" cy="365125"/>
          </a:xfrm>
        </p:spPr>
        <p:txBody>
          <a:bodyPr tIns="0" bIns="0" anchor="b"/>
          <a:lstStyle>
            <a:lvl1pPr algn="r">
              <a:defRPr sz="1100"/>
            </a:lvl1pPr>
          </a:lstStyle>
          <a:p>
            <a:endParaRPr lang="fr-BE"/>
          </a:p>
        </p:txBody>
      </p:sp>
      <p:sp>
        <p:nvSpPr>
          <p:cNvPr id="29" name="Espace réservé du numéro de diapositive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04/05/2011</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781800" y="381000"/>
            <a:ext cx="1905000" cy="5486400"/>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381000"/>
            <a:ext cx="6248400" cy="5486400"/>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04/05/2011</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685800" y="609600"/>
            <a:ext cx="7772400" cy="54864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pt-PT"/>
          </a:p>
        </p:txBody>
      </p:sp>
      <p:sp>
        <p:nvSpPr>
          <p:cNvPr id="4" name="Rectangle 5"/>
          <p:cNvSpPr>
            <a:spLocks noGrp="1" noChangeArrowheads="1"/>
          </p:cNvSpPr>
          <p:nvPr>
            <p:ph type="ftr" sz="quarter" idx="11"/>
          </p:nvPr>
        </p:nvSpPr>
        <p:spPr>
          <a:ln/>
        </p:spPr>
        <p:txBody>
          <a:bodyPr/>
          <a:lstStyle>
            <a:lvl1pPr>
              <a:defRPr/>
            </a:lvl1pPr>
          </a:lstStyle>
          <a:p>
            <a:pPr>
              <a:defRPr/>
            </a:pPr>
            <a:endParaRPr lang="pt-PT"/>
          </a:p>
        </p:txBody>
      </p:sp>
      <p:sp>
        <p:nvSpPr>
          <p:cNvPr id="5" name="Rectangle 6"/>
          <p:cNvSpPr>
            <a:spLocks noGrp="1" noChangeArrowheads="1"/>
          </p:cNvSpPr>
          <p:nvPr>
            <p:ph type="sldNum" sz="quarter" idx="12"/>
          </p:nvPr>
        </p:nvSpPr>
        <p:spPr>
          <a:ln/>
        </p:spPr>
        <p:txBody>
          <a:bodyPr/>
          <a:lstStyle>
            <a:lvl1pPr>
              <a:defRPr/>
            </a:lvl1pPr>
          </a:lstStyle>
          <a:p>
            <a:pPr>
              <a:defRPr/>
            </a:pPr>
            <a:fld id="{0CAFBB9D-1C13-4AB3-B4B3-67C70294AB38}" type="slidenum">
              <a:rPr lang="pt-PT"/>
              <a:pPr>
                <a:defRPr/>
              </a:pPr>
              <a:t>‹N°›</a:t>
            </a:fld>
            <a:endParaRPr lang="pt-PT"/>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34"/>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pt-PT"/>
          </a:p>
        </p:txBody>
      </p:sp>
      <p:sp>
        <p:nvSpPr>
          <p:cNvPr id="5" name="Rectangle 5"/>
          <p:cNvSpPr>
            <a:spLocks noGrp="1" noChangeArrowheads="1"/>
          </p:cNvSpPr>
          <p:nvPr>
            <p:ph type="ftr" sz="quarter" idx="11"/>
          </p:nvPr>
        </p:nvSpPr>
        <p:spPr>
          <a:ln/>
        </p:spPr>
        <p:txBody>
          <a:bodyPr/>
          <a:lstStyle>
            <a:lvl1pPr>
              <a:defRPr/>
            </a:lvl1pPr>
          </a:lstStyle>
          <a:p>
            <a:pPr>
              <a:defRPr/>
            </a:pPr>
            <a:endParaRPr lang="pt-PT"/>
          </a:p>
        </p:txBody>
      </p:sp>
      <p:sp>
        <p:nvSpPr>
          <p:cNvPr id="6" name="Rectangle 6"/>
          <p:cNvSpPr>
            <a:spLocks noGrp="1" noChangeArrowheads="1"/>
          </p:cNvSpPr>
          <p:nvPr>
            <p:ph type="sldNum" sz="quarter" idx="12"/>
          </p:nvPr>
        </p:nvSpPr>
        <p:spPr>
          <a:ln/>
        </p:spPr>
        <p:txBody>
          <a:bodyPr/>
          <a:lstStyle>
            <a:lvl1pPr>
              <a:defRPr/>
            </a:lvl1pPr>
          </a:lstStyle>
          <a:p>
            <a:pPr>
              <a:defRPr/>
            </a:pPr>
            <a:fld id="{DF8CC5FB-2D09-4BB8-A7A5-4CBD05F03400}" type="slidenum">
              <a:rPr lang="pt-PT"/>
              <a:pPr>
                <a:defRPr/>
              </a:pPr>
              <a:t>‹N°›</a:t>
            </a:fld>
            <a:endParaRPr lang="pt-PT"/>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pt-PT"/>
          </a:p>
        </p:txBody>
      </p:sp>
      <p:sp>
        <p:nvSpPr>
          <p:cNvPr id="5" name="Rectangle 5"/>
          <p:cNvSpPr>
            <a:spLocks noGrp="1" noChangeArrowheads="1"/>
          </p:cNvSpPr>
          <p:nvPr>
            <p:ph type="ftr" sz="quarter" idx="11"/>
          </p:nvPr>
        </p:nvSpPr>
        <p:spPr>
          <a:ln/>
        </p:spPr>
        <p:txBody>
          <a:bodyPr/>
          <a:lstStyle>
            <a:lvl1pPr>
              <a:defRPr/>
            </a:lvl1pPr>
          </a:lstStyle>
          <a:p>
            <a:pPr>
              <a:defRPr/>
            </a:pPr>
            <a:endParaRPr lang="pt-PT"/>
          </a:p>
        </p:txBody>
      </p:sp>
      <p:sp>
        <p:nvSpPr>
          <p:cNvPr id="6" name="Rectangle 6"/>
          <p:cNvSpPr>
            <a:spLocks noGrp="1" noChangeArrowheads="1"/>
          </p:cNvSpPr>
          <p:nvPr>
            <p:ph type="sldNum" sz="quarter" idx="12"/>
          </p:nvPr>
        </p:nvSpPr>
        <p:spPr>
          <a:ln/>
        </p:spPr>
        <p:txBody>
          <a:bodyPr/>
          <a:lstStyle>
            <a:lvl1pPr>
              <a:defRPr/>
            </a:lvl1pPr>
          </a:lstStyle>
          <a:p>
            <a:pPr>
              <a:defRPr/>
            </a:pPr>
            <a:fld id="{60CF8CD5-129E-4324-BD8F-592E51493411}" type="slidenum">
              <a:rPr lang="pt-PT"/>
              <a:pPr>
                <a:defRPr/>
              </a:pPr>
              <a:t>‹N°›</a:t>
            </a:fld>
            <a:endParaRPr lang="pt-PT"/>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435" y="4406909"/>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pt-PT"/>
          </a:p>
        </p:txBody>
      </p:sp>
      <p:sp>
        <p:nvSpPr>
          <p:cNvPr id="5" name="Rectangle 5"/>
          <p:cNvSpPr>
            <a:spLocks noGrp="1" noChangeArrowheads="1"/>
          </p:cNvSpPr>
          <p:nvPr>
            <p:ph type="ftr" sz="quarter" idx="11"/>
          </p:nvPr>
        </p:nvSpPr>
        <p:spPr>
          <a:ln/>
        </p:spPr>
        <p:txBody>
          <a:bodyPr/>
          <a:lstStyle>
            <a:lvl1pPr>
              <a:defRPr/>
            </a:lvl1pPr>
          </a:lstStyle>
          <a:p>
            <a:pPr>
              <a:defRPr/>
            </a:pPr>
            <a:endParaRPr lang="pt-PT"/>
          </a:p>
        </p:txBody>
      </p:sp>
      <p:sp>
        <p:nvSpPr>
          <p:cNvPr id="6" name="Rectangle 6"/>
          <p:cNvSpPr>
            <a:spLocks noGrp="1" noChangeArrowheads="1"/>
          </p:cNvSpPr>
          <p:nvPr>
            <p:ph type="sldNum" sz="quarter" idx="12"/>
          </p:nvPr>
        </p:nvSpPr>
        <p:spPr>
          <a:ln/>
        </p:spPr>
        <p:txBody>
          <a:bodyPr/>
          <a:lstStyle>
            <a:lvl1pPr>
              <a:defRPr/>
            </a:lvl1pPr>
          </a:lstStyle>
          <a:p>
            <a:pPr>
              <a:defRPr/>
            </a:pPr>
            <a:fld id="{F57D637F-4CEB-4A31-B4C1-636A695212DC}" type="slidenum">
              <a:rPr lang="pt-PT"/>
              <a:pPr>
                <a:defRPr/>
              </a:pPr>
              <a:t>‹N°›</a:t>
            </a:fld>
            <a:endParaRPr lang="pt-PT"/>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685803" y="1981200"/>
            <a:ext cx="3815862"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2338" y="1981200"/>
            <a:ext cx="3815862"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pt-PT"/>
          </a:p>
        </p:txBody>
      </p:sp>
      <p:sp>
        <p:nvSpPr>
          <p:cNvPr id="6" name="Rectangle 5"/>
          <p:cNvSpPr>
            <a:spLocks noGrp="1" noChangeArrowheads="1"/>
          </p:cNvSpPr>
          <p:nvPr>
            <p:ph type="ftr" sz="quarter" idx="11"/>
          </p:nvPr>
        </p:nvSpPr>
        <p:spPr>
          <a:ln/>
        </p:spPr>
        <p:txBody>
          <a:bodyPr/>
          <a:lstStyle>
            <a:lvl1pPr>
              <a:defRPr/>
            </a:lvl1pPr>
          </a:lstStyle>
          <a:p>
            <a:pPr>
              <a:defRPr/>
            </a:pPr>
            <a:endParaRPr lang="pt-PT"/>
          </a:p>
        </p:txBody>
      </p:sp>
      <p:sp>
        <p:nvSpPr>
          <p:cNvPr id="7" name="Rectangle 6"/>
          <p:cNvSpPr>
            <a:spLocks noGrp="1" noChangeArrowheads="1"/>
          </p:cNvSpPr>
          <p:nvPr>
            <p:ph type="sldNum" sz="quarter" idx="12"/>
          </p:nvPr>
        </p:nvSpPr>
        <p:spPr>
          <a:ln/>
        </p:spPr>
        <p:txBody>
          <a:bodyPr/>
          <a:lstStyle>
            <a:lvl1pPr>
              <a:defRPr/>
            </a:lvl1pPr>
          </a:lstStyle>
          <a:p>
            <a:pPr>
              <a:defRPr/>
            </a:pPr>
            <a:fld id="{C2F82932-3DF7-4E4A-8577-D5D3B9B462C8}" type="slidenum">
              <a:rPr lang="pt-PT"/>
              <a:pPr>
                <a:defRPr/>
              </a:pPr>
              <a:t>‹N°›</a:t>
            </a:fld>
            <a:endParaRPr lang="pt-PT"/>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274"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274"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pt-PT"/>
          </a:p>
        </p:txBody>
      </p:sp>
      <p:sp>
        <p:nvSpPr>
          <p:cNvPr id="8" name="Rectangle 5"/>
          <p:cNvSpPr>
            <a:spLocks noGrp="1" noChangeArrowheads="1"/>
          </p:cNvSpPr>
          <p:nvPr>
            <p:ph type="ftr" sz="quarter" idx="11"/>
          </p:nvPr>
        </p:nvSpPr>
        <p:spPr>
          <a:ln/>
        </p:spPr>
        <p:txBody>
          <a:bodyPr/>
          <a:lstStyle>
            <a:lvl1pPr>
              <a:defRPr/>
            </a:lvl1pPr>
          </a:lstStyle>
          <a:p>
            <a:pPr>
              <a:defRPr/>
            </a:pPr>
            <a:endParaRPr lang="pt-PT"/>
          </a:p>
        </p:txBody>
      </p:sp>
      <p:sp>
        <p:nvSpPr>
          <p:cNvPr id="9" name="Rectangle 6"/>
          <p:cNvSpPr>
            <a:spLocks noGrp="1" noChangeArrowheads="1"/>
          </p:cNvSpPr>
          <p:nvPr>
            <p:ph type="sldNum" sz="quarter" idx="12"/>
          </p:nvPr>
        </p:nvSpPr>
        <p:spPr>
          <a:ln/>
        </p:spPr>
        <p:txBody>
          <a:bodyPr/>
          <a:lstStyle>
            <a:lvl1pPr>
              <a:defRPr/>
            </a:lvl1pPr>
          </a:lstStyle>
          <a:p>
            <a:pPr>
              <a:defRPr/>
            </a:pPr>
            <a:fld id="{2047DDB0-60B8-4623-B7C7-04470DE08F7C}" type="slidenum">
              <a:rPr lang="pt-PT"/>
              <a:pPr>
                <a:defRPr/>
              </a:pPr>
              <a:t>‹N°›</a:t>
            </a:fld>
            <a:endParaRPr lang="pt-PT"/>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pt-PT"/>
          </a:p>
        </p:txBody>
      </p:sp>
      <p:sp>
        <p:nvSpPr>
          <p:cNvPr id="4" name="Rectangle 5"/>
          <p:cNvSpPr>
            <a:spLocks noGrp="1" noChangeArrowheads="1"/>
          </p:cNvSpPr>
          <p:nvPr>
            <p:ph type="ftr" sz="quarter" idx="11"/>
          </p:nvPr>
        </p:nvSpPr>
        <p:spPr>
          <a:ln/>
        </p:spPr>
        <p:txBody>
          <a:bodyPr/>
          <a:lstStyle>
            <a:lvl1pPr>
              <a:defRPr/>
            </a:lvl1pPr>
          </a:lstStyle>
          <a:p>
            <a:pPr>
              <a:defRPr/>
            </a:pPr>
            <a:endParaRPr lang="pt-PT"/>
          </a:p>
        </p:txBody>
      </p:sp>
      <p:sp>
        <p:nvSpPr>
          <p:cNvPr id="5" name="Rectangle 6"/>
          <p:cNvSpPr>
            <a:spLocks noGrp="1" noChangeArrowheads="1"/>
          </p:cNvSpPr>
          <p:nvPr>
            <p:ph type="sldNum" sz="quarter" idx="12"/>
          </p:nvPr>
        </p:nvSpPr>
        <p:spPr>
          <a:ln/>
        </p:spPr>
        <p:txBody>
          <a:bodyPr/>
          <a:lstStyle>
            <a:lvl1pPr>
              <a:defRPr/>
            </a:lvl1pPr>
          </a:lstStyle>
          <a:p>
            <a:pPr>
              <a:defRPr/>
            </a:pPr>
            <a:fld id="{7DB57C8C-FD9D-4DC5-9C2A-C625D17C43FA}" type="slidenum">
              <a:rPr lang="pt-PT"/>
              <a:pPr>
                <a:defRPr/>
              </a:pPr>
              <a:t>‹N°›</a:t>
            </a:fld>
            <a:endParaRPr lang="pt-PT"/>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pt-PT"/>
          </a:p>
        </p:txBody>
      </p:sp>
      <p:sp>
        <p:nvSpPr>
          <p:cNvPr id="3" name="Rectangle 5"/>
          <p:cNvSpPr>
            <a:spLocks noGrp="1" noChangeArrowheads="1"/>
          </p:cNvSpPr>
          <p:nvPr>
            <p:ph type="ftr" sz="quarter" idx="11"/>
          </p:nvPr>
        </p:nvSpPr>
        <p:spPr>
          <a:ln/>
        </p:spPr>
        <p:txBody>
          <a:bodyPr/>
          <a:lstStyle>
            <a:lvl1pPr>
              <a:defRPr/>
            </a:lvl1pPr>
          </a:lstStyle>
          <a:p>
            <a:pPr>
              <a:defRPr/>
            </a:pPr>
            <a:endParaRPr lang="pt-PT"/>
          </a:p>
        </p:txBody>
      </p:sp>
      <p:sp>
        <p:nvSpPr>
          <p:cNvPr id="4" name="Rectangle 6"/>
          <p:cNvSpPr>
            <a:spLocks noGrp="1" noChangeArrowheads="1"/>
          </p:cNvSpPr>
          <p:nvPr>
            <p:ph type="sldNum" sz="quarter" idx="12"/>
          </p:nvPr>
        </p:nvSpPr>
        <p:spPr>
          <a:ln/>
        </p:spPr>
        <p:txBody>
          <a:bodyPr/>
          <a:lstStyle>
            <a:lvl1pPr>
              <a:defRPr/>
            </a:lvl1pPr>
          </a:lstStyle>
          <a:p>
            <a:pPr>
              <a:defRPr/>
            </a:pPr>
            <a:fld id="{E98D7692-E95A-4BA7-95CF-CA707BE84D86}" type="slidenum">
              <a:rPr lang="pt-PT"/>
              <a:pPr>
                <a:defRPr/>
              </a:pPr>
              <a:t>‹N°›</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67494"/>
            <a:ext cx="8229600" cy="1399032"/>
          </a:xfrm>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a:xfrm>
            <a:off x="457200" y="1882808"/>
            <a:ext cx="8229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a:xfrm>
            <a:off x="4791456" y="6480048"/>
            <a:ext cx="2133600" cy="301752"/>
          </a:xfrm>
        </p:spPr>
        <p:txBody>
          <a:bodyPr/>
          <a:lstStyle/>
          <a:p>
            <a:fld id="{AA309A6D-C09C-4548-B29A-6CF363A7E532}" type="datetimeFigureOut">
              <a:rPr lang="fr-FR" smtClean="0"/>
              <a:pPr/>
              <a:t>04/05/2011</a:t>
            </a:fld>
            <a:endParaRPr lang="fr-BE"/>
          </a:p>
        </p:txBody>
      </p:sp>
      <p:sp>
        <p:nvSpPr>
          <p:cNvPr id="5" name="Espace réservé du pied de page 4"/>
          <p:cNvSpPr>
            <a:spLocks noGrp="1"/>
          </p:cNvSpPr>
          <p:nvPr>
            <p:ph type="ftr" sz="quarter" idx="11"/>
          </p:nvPr>
        </p:nvSpPr>
        <p:spPr>
          <a:xfrm>
            <a:off x="457200" y="6480969"/>
            <a:ext cx="4260056" cy="300831"/>
          </a:xfrm>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4" y="273050"/>
            <a:ext cx="3008435"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538" y="273059"/>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4" y="1435103"/>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pt-PT"/>
          </a:p>
        </p:txBody>
      </p:sp>
      <p:sp>
        <p:nvSpPr>
          <p:cNvPr id="6" name="Rectangle 5"/>
          <p:cNvSpPr>
            <a:spLocks noGrp="1" noChangeArrowheads="1"/>
          </p:cNvSpPr>
          <p:nvPr>
            <p:ph type="ftr" sz="quarter" idx="11"/>
          </p:nvPr>
        </p:nvSpPr>
        <p:spPr>
          <a:ln/>
        </p:spPr>
        <p:txBody>
          <a:bodyPr/>
          <a:lstStyle>
            <a:lvl1pPr>
              <a:defRPr/>
            </a:lvl1pPr>
          </a:lstStyle>
          <a:p>
            <a:pPr>
              <a:defRPr/>
            </a:pPr>
            <a:endParaRPr lang="pt-PT"/>
          </a:p>
        </p:txBody>
      </p:sp>
      <p:sp>
        <p:nvSpPr>
          <p:cNvPr id="7" name="Rectangle 6"/>
          <p:cNvSpPr>
            <a:spLocks noGrp="1" noChangeArrowheads="1"/>
          </p:cNvSpPr>
          <p:nvPr>
            <p:ph type="sldNum" sz="quarter" idx="12"/>
          </p:nvPr>
        </p:nvSpPr>
        <p:spPr>
          <a:ln/>
        </p:spPr>
        <p:txBody>
          <a:bodyPr/>
          <a:lstStyle>
            <a:lvl1pPr>
              <a:defRPr/>
            </a:lvl1pPr>
          </a:lstStyle>
          <a:p>
            <a:pPr>
              <a:defRPr/>
            </a:pPr>
            <a:fld id="{0F44F1FC-1CCB-4EC8-A1C7-C1EE541C3638}" type="slidenum">
              <a:rPr lang="pt-PT"/>
              <a:pPr>
                <a:defRPr/>
              </a:pPr>
              <a:t>‹N°›</a:t>
            </a:fld>
            <a:endParaRPr lang="pt-PT"/>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166"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pt-PT"/>
          </a:p>
        </p:txBody>
      </p:sp>
      <p:sp>
        <p:nvSpPr>
          <p:cNvPr id="6" name="Rectangle 5"/>
          <p:cNvSpPr>
            <a:spLocks noGrp="1" noChangeArrowheads="1"/>
          </p:cNvSpPr>
          <p:nvPr>
            <p:ph type="ftr" sz="quarter" idx="11"/>
          </p:nvPr>
        </p:nvSpPr>
        <p:spPr>
          <a:ln/>
        </p:spPr>
        <p:txBody>
          <a:bodyPr/>
          <a:lstStyle>
            <a:lvl1pPr>
              <a:defRPr/>
            </a:lvl1pPr>
          </a:lstStyle>
          <a:p>
            <a:pPr>
              <a:defRPr/>
            </a:pPr>
            <a:endParaRPr lang="pt-PT"/>
          </a:p>
        </p:txBody>
      </p:sp>
      <p:sp>
        <p:nvSpPr>
          <p:cNvPr id="7" name="Rectangle 6"/>
          <p:cNvSpPr>
            <a:spLocks noGrp="1" noChangeArrowheads="1"/>
          </p:cNvSpPr>
          <p:nvPr>
            <p:ph type="sldNum" sz="quarter" idx="12"/>
          </p:nvPr>
        </p:nvSpPr>
        <p:spPr>
          <a:ln/>
        </p:spPr>
        <p:txBody>
          <a:bodyPr/>
          <a:lstStyle>
            <a:lvl1pPr>
              <a:defRPr/>
            </a:lvl1pPr>
          </a:lstStyle>
          <a:p>
            <a:pPr>
              <a:defRPr/>
            </a:pPr>
            <a:fld id="{31BD8413-CCF8-4D67-8898-DE70798E607E}" type="slidenum">
              <a:rPr lang="pt-PT"/>
              <a:pPr>
                <a:defRPr/>
              </a:pPr>
              <a:t>‹N°›</a:t>
            </a:fld>
            <a:endParaRPr lang="pt-PT"/>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pt-PT"/>
          </a:p>
        </p:txBody>
      </p:sp>
      <p:sp>
        <p:nvSpPr>
          <p:cNvPr id="5" name="Rectangle 5"/>
          <p:cNvSpPr>
            <a:spLocks noGrp="1" noChangeArrowheads="1"/>
          </p:cNvSpPr>
          <p:nvPr>
            <p:ph type="ftr" sz="quarter" idx="11"/>
          </p:nvPr>
        </p:nvSpPr>
        <p:spPr>
          <a:ln/>
        </p:spPr>
        <p:txBody>
          <a:bodyPr/>
          <a:lstStyle>
            <a:lvl1pPr>
              <a:defRPr/>
            </a:lvl1pPr>
          </a:lstStyle>
          <a:p>
            <a:pPr>
              <a:defRPr/>
            </a:pPr>
            <a:endParaRPr lang="pt-PT"/>
          </a:p>
        </p:txBody>
      </p:sp>
      <p:sp>
        <p:nvSpPr>
          <p:cNvPr id="6" name="Rectangle 6"/>
          <p:cNvSpPr>
            <a:spLocks noGrp="1" noChangeArrowheads="1"/>
          </p:cNvSpPr>
          <p:nvPr>
            <p:ph type="sldNum" sz="quarter" idx="12"/>
          </p:nvPr>
        </p:nvSpPr>
        <p:spPr>
          <a:ln/>
        </p:spPr>
        <p:txBody>
          <a:bodyPr/>
          <a:lstStyle>
            <a:lvl1pPr>
              <a:defRPr/>
            </a:lvl1pPr>
          </a:lstStyle>
          <a:p>
            <a:pPr>
              <a:defRPr/>
            </a:pPr>
            <a:fld id="{D50E6415-6457-46BC-BE44-A31F4380A07F}" type="slidenum">
              <a:rPr lang="pt-PT"/>
              <a:pPr>
                <a:defRPr/>
              </a:pPr>
              <a:t>‹N°›</a:t>
            </a:fld>
            <a:endParaRPr lang="pt-PT"/>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15100" y="609600"/>
            <a:ext cx="1943100" cy="548640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685805" y="609600"/>
            <a:ext cx="5688623" cy="54864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pt-PT"/>
          </a:p>
        </p:txBody>
      </p:sp>
      <p:sp>
        <p:nvSpPr>
          <p:cNvPr id="5" name="Rectangle 5"/>
          <p:cNvSpPr>
            <a:spLocks noGrp="1" noChangeArrowheads="1"/>
          </p:cNvSpPr>
          <p:nvPr>
            <p:ph type="ftr" sz="quarter" idx="11"/>
          </p:nvPr>
        </p:nvSpPr>
        <p:spPr>
          <a:ln/>
        </p:spPr>
        <p:txBody>
          <a:bodyPr/>
          <a:lstStyle>
            <a:lvl1pPr>
              <a:defRPr/>
            </a:lvl1pPr>
          </a:lstStyle>
          <a:p>
            <a:pPr>
              <a:defRPr/>
            </a:pPr>
            <a:endParaRPr lang="pt-PT"/>
          </a:p>
        </p:txBody>
      </p:sp>
      <p:sp>
        <p:nvSpPr>
          <p:cNvPr id="6" name="Rectangle 6"/>
          <p:cNvSpPr>
            <a:spLocks noGrp="1" noChangeArrowheads="1"/>
          </p:cNvSpPr>
          <p:nvPr>
            <p:ph type="sldNum" sz="quarter" idx="12"/>
          </p:nvPr>
        </p:nvSpPr>
        <p:spPr>
          <a:ln/>
        </p:spPr>
        <p:txBody>
          <a:bodyPr/>
          <a:lstStyle>
            <a:lvl1pPr>
              <a:defRPr/>
            </a:lvl1pPr>
          </a:lstStyle>
          <a:p>
            <a:pPr>
              <a:defRPr/>
            </a:pPr>
            <a:fld id="{48C59B81-475A-4CDD-A31F-14C3B4E1695F}" type="slidenum">
              <a:rPr lang="pt-PT"/>
              <a:pPr>
                <a:defRPr/>
              </a:pPr>
              <a:t>‹N°›</a:t>
            </a:fld>
            <a:endParaRPr lang="pt-PT"/>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685800" y="609600"/>
            <a:ext cx="7772400" cy="54864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pt-PT"/>
          </a:p>
        </p:txBody>
      </p:sp>
      <p:sp>
        <p:nvSpPr>
          <p:cNvPr id="4" name="Rectangle 5"/>
          <p:cNvSpPr>
            <a:spLocks noGrp="1" noChangeArrowheads="1"/>
          </p:cNvSpPr>
          <p:nvPr>
            <p:ph type="ftr" sz="quarter" idx="11"/>
          </p:nvPr>
        </p:nvSpPr>
        <p:spPr>
          <a:ln/>
        </p:spPr>
        <p:txBody>
          <a:bodyPr/>
          <a:lstStyle>
            <a:lvl1pPr>
              <a:defRPr/>
            </a:lvl1pPr>
          </a:lstStyle>
          <a:p>
            <a:pPr>
              <a:defRPr/>
            </a:pPr>
            <a:endParaRPr lang="pt-PT"/>
          </a:p>
        </p:txBody>
      </p:sp>
      <p:sp>
        <p:nvSpPr>
          <p:cNvPr id="5" name="Rectangle 6"/>
          <p:cNvSpPr>
            <a:spLocks noGrp="1" noChangeArrowheads="1"/>
          </p:cNvSpPr>
          <p:nvPr>
            <p:ph type="sldNum" sz="quarter" idx="12"/>
          </p:nvPr>
        </p:nvSpPr>
        <p:spPr>
          <a:ln/>
        </p:spPr>
        <p:txBody>
          <a:bodyPr/>
          <a:lstStyle>
            <a:lvl1pPr>
              <a:defRPr/>
            </a:lvl1pPr>
          </a:lstStyle>
          <a:p>
            <a:pPr>
              <a:defRPr/>
            </a:pPr>
            <a:fld id="{9EF38F26-438F-4681-A78F-CED8C76D12AE}" type="slidenum">
              <a:rPr lang="pt-PT"/>
              <a:pPr>
                <a:defRPr/>
              </a:pPr>
              <a:t>‹N°›</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2">
        <a:schemeClr val="bg1"/>
      </p:bgRef>
    </p:bg>
    <p:spTree>
      <p:nvGrpSpPr>
        <p:cNvPr id="1" name=""/>
        <p:cNvGrpSpPr/>
        <p:nvPr/>
      </p:nvGrpSpPr>
      <p:grpSpPr>
        <a:xfrm>
          <a:off x="0" y="0"/>
          <a:ext cx="0" cy="0"/>
          <a:chOff x="0" y="0"/>
          <a:chExt cx="0" cy="0"/>
        </a:xfrm>
      </p:grpSpPr>
      <p:sp>
        <p:nvSpPr>
          <p:cNvPr id="9" name="Triangle rect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Triangle isocè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Espace réservé de la date 3"/>
          <p:cNvSpPr>
            <a:spLocks noGrp="1"/>
          </p:cNvSpPr>
          <p:nvPr>
            <p:ph type="dt" sz="half" idx="10"/>
          </p:nvPr>
        </p:nvSpPr>
        <p:spPr>
          <a:xfrm>
            <a:off x="6955632" y="6477000"/>
            <a:ext cx="2133600" cy="304800"/>
          </a:xfrm>
        </p:spPr>
        <p:txBody>
          <a:bodyPr/>
          <a:lstStyle/>
          <a:p>
            <a:fld id="{AA309A6D-C09C-4548-B29A-6CF363A7E532}" type="datetimeFigureOut">
              <a:rPr lang="fr-FR" smtClean="0"/>
              <a:pPr/>
              <a:t>04/05/2011</a:t>
            </a:fld>
            <a:endParaRPr lang="fr-BE"/>
          </a:p>
        </p:txBody>
      </p:sp>
      <p:sp>
        <p:nvSpPr>
          <p:cNvPr id="5" name="Espace réservé du pied de page 4"/>
          <p:cNvSpPr>
            <a:spLocks noGrp="1"/>
          </p:cNvSpPr>
          <p:nvPr>
            <p:ph type="ftr" sz="quarter" idx="11"/>
          </p:nvPr>
        </p:nvSpPr>
        <p:spPr>
          <a:xfrm>
            <a:off x="2619376" y="6480969"/>
            <a:ext cx="4260056" cy="300831"/>
          </a:xfrm>
        </p:spPr>
        <p:txBody>
          <a:bodyPr/>
          <a:lstStyle/>
          <a:p>
            <a:endParaRPr lang="fr-BE"/>
          </a:p>
        </p:txBody>
      </p:sp>
      <p:sp>
        <p:nvSpPr>
          <p:cNvPr id="6" name="Espace réservé du numéro de diapositive 5"/>
          <p:cNvSpPr>
            <a:spLocks noGrp="1"/>
          </p:cNvSpPr>
          <p:nvPr>
            <p:ph type="sldNum" sz="quarter" idx="12"/>
          </p:nvPr>
        </p:nvSpPr>
        <p:spPr>
          <a:xfrm>
            <a:off x="8451056" y="809624"/>
            <a:ext cx="502920" cy="300831"/>
          </a:xfrm>
        </p:spPr>
        <p:txBody>
          <a:bodyPr/>
          <a:lstStyle/>
          <a:p>
            <a:fld id="{CF4668DC-857F-487D-BFFA-8C0CA5037977}" type="slidenum">
              <a:rPr lang="fr-BE" smtClean="0"/>
              <a:pPr/>
              <a:t>‹N°›</a:t>
            </a:fld>
            <a:endParaRPr lang="fr-BE"/>
          </a:p>
        </p:txBody>
      </p:sp>
      <p:cxnSp>
        <p:nvCxnSpPr>
          <p:cNvPr id="11" name="Connecteur droit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necteur droit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marL="0" algn="l">
              <a:defRPr/>
            </a:lvl1p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4791456" y="6480969"/>
            <a:ext cx="2133600" cy="301752"/>
          </a:xfrm>
        </p:spPr>
        <p:txBody>
          <a:bodyPr/>
          <a:lstStyle/>
          <a:p>
            <a:fld id="{AA309A6D-C09C-4548-B29A-6CF363A7E532}" type="datetimeFigureOut">
              <a:rPr lang="fr-FR" smtClean="0"/>
              <a:pPr/>
              <a:t>04/05/2011</a:t>
            </a:fld>
            <a:endParaRPr lang="fr-BE"/>
          </a:p>
        </p:txBody>
      </p:sp>
      <p:sp>
        <p:nvSpPr>
          <p:cNvPr id="6" name="Espace réservé du pied de page 5"/>
          <p:cNvSpPr>
            <a:spLocks noGrp="1"/>
          </p:cNvSpPr>
          <p:nvPr>
            <p:ph type="ftr" sz="quarter" idx="11"/>
          </p:nvPr>
        </p:nvSpPr>
        <p:spPr>
          <a:xfrm>
            <a:off x="457200" y="6480969"/>
            <a:ext cx="4260056" cy="301752"/>
          </a:xfrm>
        </p:spPr>
        <p:txBody>
          <a:bodyPr/>
          <a:lstStyle/>
          <a:p>
            <a:endParaRPr lang="fr-BE"/>
          </a:p>
        </p:txBody>
      </p:sp>
      <p:sp>
        <p:nvSpPr>
          <p:cNvPr id="7" name="Espace réservé du numéro de diapositive 6"/>
          <p:cNvSpPr>
            <a:spLocks noGrp="1"/>
          </p:cNvSpPr>
          <p:nvPr>
            <p:ph type="sldNum" sz="quarter" idx="12"/>
          </p:nvPr>
        </p:nvSpPr>
        <p:spPr>
          <a:xfrm>
            <a:off x="7589520" y="6480969"/>
            <a:ext cx="502920" cy="301752"/>
          </a:xfrm>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a:xfrm>
            <a:off x="4791456" y="6480969"/>
            <a:ext cx="2130552" cy="301752"/>
          </a:xfrm>
        </p:spPr>
        <p:txBody>
          <a:bodyPr/>
          <a:lstStyle/>
          <a:p>
            <a:fld id="{AA309A6D-C09C-4548-B29A-6CF363A7E532}" type="datetimeFigureOut">
              <a:rPr lang="fr-FR" smtClean="0"/>
              <a:pPr/>
              <a:t>04/05/2011</a:t>
            </a:fld>
            <a:endParaRPr lang="fr-BE"/>
          </a:p>
        </p:txBody>
      </p:sp>
      <p:sp>
        <p:nvSpPr>
          <p:cNvPr id="8" name="Espace réservé du pied de page 7"/>
          <p:cNvSpPr>
            <a:spLocks noGrp="1"/>
          </p:cNvSpPr>
          <p:nvPr>
            <p:ph type="ftr" sz="quarter" idx="11"/>
          </p:nvPr>
        </p:nvSpPr>
        <p:spPr>
          <a:xfrm>
            <a:off x="457200" y="6480969"/>
            <a:ext cx="4261104" cy="301752"/>
          </a:xfrm>
        </p:spPr>
        <p:txBody>
          <a:bodyPr/>
          <a:lstStyle/>
          <a:p>
            <a:endParaRPr lang="fr-BE"/>
          </a:p>
        </p:txBody>
      </p:sp>
      <p:sp>
        <p:nvSpPr>
          <p:cNvPr id="9" name="Espace réservé du numéro de diapositive 8"/>
          <p:cNvSpPr>
            <a:spLocks noGrp="1"/>
          </p:cNvSpPr>
          <p:nvPr>
            <p:ph type="sldNum" sz="quarter" idx="12"/>
          </p:nvPr>
        </p:nvSpPr>
        <p:spPr>
          <a:xfrm>
            <a:off x="7589520" y="6483096"/>
            <a:ext cx="502920" cy="301752"/>
          </a:xfrm>
        </p:spPr>
        <p:txBody>
          <a:bodyPr/>
          <a:lstStyle>
            <a:lvl1pPr algn="ctr">
              <a:defRPr/>
            </a:lvl1pPr>
          </a:lstStyle>
          <a:p>
            <a:fld id="{CF4668DC-857F-487D-BFFA-8C0CA5037977}" type="slidenum">
              <a:rPr lang="fr-BE" smtClean="0"/>
              <a:pPr/>
              <a:t>‹N°›</a:t>
            </a:fld>
            <a:endParaRPr lang="fr-BE"/>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b="0"/>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AA309A6D-C09C-4548-B29A-6CF363A7E532}" type="datetimeFigureOut">
              <a:rPr lang="fr-FR" smtClean="0"/>
              <a:pPr/>
              <a:t>04/05/2011</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a:xfrm>
            <a:off x="4791456" y="6480969"/>
            <a:ext cx="2133600" cy="301752"/>
          </a:xfrm>
        </p:spPr>
        <p:txBody>
          <a:bodyPr/>
          <a:lstStyle/>
          <a:p>
            <a:fld id="{AA309A6D-C09C-4548-B29A-6CF363A7E532}" type="datetimeFigureOut">
              <a:rPr lang="fr-FR" smtClean="0"/>
              <a:pPr/>
              <a:t>04/05/2011</a:t>
            </a:fld>
            <a:endParaRPr lang="fr-BE"/>
          </a:p>
        </p:txBody>
      </p:sp>
      <p:sp>
        <p:nvSpPr>
          <p:cNvPr id="3" name="Espace réservé du pied de page 2"/>
          <p:cNvSpPr>
            <a:spLocks noGrp="1"/>
          </p:cNvSpPr>
          <p:nvPr>
            <p:ph type="ftr" sz="quarter" idx="11"/>
          </p:nvPr>
        </p:nvSpPr>
        <p:spPr>
          <a:xfrm>
            <a:off x="457200" y="6481890"/>
            <a:ext cx="4260056" cy="300831"/>
          </a:xfrm>
        </p:spPr>
        <p:txBody>
          <a:bodyPr/>
          <a:lstStyle/>
          <a:p>
            <a:endParaRPr lang="fr-BE"/>
          </a:p>
        </p:txBody>
      </p:sp>
      <p:sp>
        <p:nvSpPr>
          <p:cNvPr id="4" name="Espace réservé du numéro de diapositive 3"/>
          <p:cNvSpPr>
            <a:spLocks noGrp="1"/>
          </p:cNvSpPr>
          <p:nvPr>
            <p:ph type="sldNum" sz="quarter" idx="12"/>
          </p:nvPr>
        </p:nvSpPr>
        <p:spPr>
          <a:xfrm>
            <a:off x="7589520" y="6480969"/>
            <a:ext cx="502920" cy="301752"/>
          </a:xfrm>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6278976" y="6556248"/>
            <a:ext cx="2133600" cy="301752"/>
          </a:xfrm>
        </p:spPr>
        <p:txBody>
          <a:bodyPr/>
          <a:lstStyle>
            <a:lvl1pPr>
              <a:defRPr sz="900"/>
            </a:lvl1pPr>
          </a:lstStyle>
          <a:p>
            <a:fld id="{AA309A6D-C09C-4548-B29A-6CF363A7E532}" type="datetimeFigureOut">
              <a:rPr lang="fr-FR" smtClean="0"/>
              <a:pPr/>
              <a:t>04/05/2011</a:t>
            </a:fld>
            <a:endParaRPr lang="fr-BE"/>
          </a:p>
        </p:txBody>
      </p:sp>
      <p:sp>
        <p:nvSpPr>
          <p:cNvPr id="6" name="Espace réservé du pied de page 5"/>
          <p:cNvSpPr>
            <a:spLocks noGrp="1"/>
          </p:cNvSpPr>
          <p:nvPr>
            <p:ph type="ftr" sz="quarter" idx="11"/>
          </p:nvPr>
        </p:nvSpPr>
        <p:spPr>
          <a:xfrm>
            <a:off x="1135856" y="6556248"/>
            <a:ext cx="5143120" cy="301752"/>
          </a:xfrm>
        </p:spPr>
        <p:txBody>
          <a:bodyPr/>
          <a:lstStyle>
            <a:lvl1pPr>
              <a:defRPr sz="900"/>
            </a:lvl1pPr>
          </a:lstStyle>
          <a:p>
            <a:endParaRPr lang="fr-BE"/>
          </a:p>
        </p:txBody>
      </p:sp>
      <p:sp>
        <p:nvSpPr>
          <p:cNvPr id="7" name="Espace réservé du numéro de diapositive 6"/>
          <p:cNvSpPr>
            <a:spLocks noGrp="1"/>
          </p:cNvSpPr>
          <p:nvPr>
            <p:ph type="sldNum" sz="quarter" idx="12"/>
          </p:nvPr>
        </p:nvSpPr>
        <p:spPr>
          <a:xfrm>
            <a:off x="8410576" y="6556248"/>
            <a:ext cx="502920" cy="301752"/>
          </a:xfrm>
        </p:spPr>
        <p:txBody>
          <a:bodyPr/>
          <a:lstStyle>
            <a:lvl1pPr>
              <a:defRPr sz="900"/>
            </a:lvl1pPr>
          </a:lstStyle>
          <a:p>
            <a:fld id="{CF4668DC-857F-487D-BFFA-8C0CA5037977}" type="slidenum">
              <a:rPr lang="fr-BE" smtClean="0"/>
              <a:pPr/>
              <a:t>‹N°›</a:t>
            </a:fld>
            <a:endParaRPr lang="fr-BE"/>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a:xfrm>
            <a:off x="6108192" y="6556248"/>
            <a:ext cx="2103120" cy="301752"/>
          </a:xfrm>
        </p:spPr>
        <p:txBody>
          <a:bodyPr/>
          <a:lstStyle>
            <a:lvl1pPr>
              <a:defRPr sz="900"/>
            </a:lvl1pPr>
          </a:lstStyle>
          <a:p>
            <a:fld id="{AA309A6D-C09C-4548-B29A-6CF363A7E532}" type="datetimeFigureOut">
              <a:rPr lang="fr-FR" smtClean="0"/>
              <a:pPr/>
              <a:t>04/05/2011</a:t>
            </a:fld>
            <a:endParaRPr lang="fr-BE"/>
          </a:p>
        </p:txBody>
      </p:sp>
      <p:sp>
        <p:nvSpPr>
          <p:cNvPr id="6" name="Espace réservé du pied de page 5"/>
          <p:cNvSpPr>
            <a:spLocks noGrp="1"/>
          </p:cNvSpPr>
          <p:nvPr>
            <p:ph type="ftr" sz="quarter" idx="11"/>
          </p:nvPr>
        </p:nvSpPr>
        <p:spPr>
          <a:xfrm>
            <a:off x="1170432" y="6557169"/>
            <a:ext cx="4948072" cy="301752"/>
          </a:xfrm>
        </p:spPr>
        <p:txBody>
          <a:bodyPr/>
          <a:lstStyle>
            <a:lvl1pPr>
              <a:defRPr sz="900"/>
            </a:lvl1pPr>
          </a:lstStyle>
          <a:p>
            <a:endParaRPr lang="fr-BE"/>
          </a:p>
        </p:txBody>
      </p:sp>
      <p:sp>
        <p:nvSpPr>
          <p:cNvPr id="7" name="Espace réservé du numéro de diapositive 6"/>
          <p:cNvSpPr>
            <a:spLocks noGrp="1"/>
          </p:cNvSpPr>
          <p:nvPr>
            <p:ph type="sldNum" sz="quarter" idx="12"/>
          </p:nvPr>
        </p:nvSpPr>
        <p:spPr>
          <a:xfrm>
            <a:off x="8217192" y="6556248"/>
            <a:ext cx="365760" cy="301752"/>
          </a:xfrm>
        </p:spPr>
        <p:txBody>
          <a:bodyPr/>
          <a:lstStyle>
            <a:lvl1pPr algn="ctr">
              <a:defRPr sz="900"/>
            </a:lvl1pPr>
          </a:lstStyle>
          <a:p>
            <a:fld id="{CF4668DC-857F-487D-BFFA-8C0CA5037977}" type="slidenum">
              <a:rPr lang="fr-BE" smtClean="0"/>
              <a:pPr/>
              <a:t>‹N°›</a:t>
            </a:fld>
            <a:endParaRPr lang="fr-BE"/>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Triangle rect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Connecteur droit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necteur droit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Espace réservé du titre 21"/>
          <p:cNvSpPr>
            <a:spLocks noGrp="1"/>
          </p:cNvSpPr>
          <p:nvPr>
            <p:ph type="title"/>
          </p:nvPr>
        </p:nvSpPr>
        <p:spPr>
          <a:xfrm>
            <a:off x="457200" y="267494"/>
            <a:ext cx="8229600" cy="1399032"/>
          </a:xfrm>
          <a:prstGeom prst="rect">
            <a:avLst/>
          </a:prstGeom>
        </p:spPr>
        <p:txBody>
          <a:bodyPr vert="horz" anchor="ctr">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AA309A6D-C09C-4548-B29A-6CF363A7E532}" type="datetimeFigureOut">
              <a:rPr lang="fr-FR" smtClean="0"/>
              <a:pPr/>
              <a:t>04/05/2011</a:t>
            </a:fld>
            <a:endParaRPr lang="fr-BE"/>
          </a:p>
        </p:txBody>
      </p:sp>
      <p:sp>
        <p:nvSpPr>
          <p:cNvPr id="3" name="Espace réservé du pied de page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fr-BE"/>
          </a:p>
        </p:txBody>
      </p:sp>
      <p:sp>
        <p:nvSpPr>
          <p:cNvPr id="23" name="Espace réservé du numéro de diapositive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CF4668DC-857F-487D-BFFA-8C0CA5037977}" type="slidenum">
              <a:rPr lang="fr-BE" smtClean="0"/>
              <a:pPr/>
              <a:t>‹N°›</a:t>
            </a:fld>
            <a:endParaRPr lang="fr-BE"/>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pt-PT" smtClean="0"/>
              <a:t>Faça clique para editar o estilo do título do modelo global</a:t>
            </a:r>
          </a:p>
        </p:txBody>
      </p:sp>
      <p:sp>
        <p:nvSpPr>
          <p:cNvPr id="5123"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pt-PT" smtClean="0"/>
              <a:t>Faça clique para editar os estilos de texto do modelo global</a:t>
            </a:r>
          </a:p>
          <a:p>
            <a:pPr lvl="1"/>
            <a:r>
              <a:rPr lang="pt-PT" smtClean="0"/>
              <a:t>Segundo nível</a:t>
            </a:r>
          </a:p>
          <a:p>
            <a:pPr lvl="2"/>
            <a:r>
              <a:rPr lang="pt-PT" smtClean="0"/>
              <a:t>Terceiro nível</a:t>
            </a:r>
          </a:p>
          <a:p>
            <a:pPr lvl="3"/>
            <a:r>
              <a:rPr lang="pt-PT" smtClean="0"/>
              <a:t>Quarto nível</a:t>
            </a:r>
          </a:p>
          <a:p>
            <a:pPr lvl="4"/>
            <a:r>
              <a:rPr lang="pt-PT" smtClean="0"/>
              <a:t>Quinto nível</a:t>
            </a:r>
          </a:p>
        </p:txBody>
      </p:sp>
      <p:sp>
        <p:nvSpPr>
          <p:cNvPr id="12288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rgbClr val="000000"/>
                </a:solidFill>
                <a:latin typeface="+mn-lt"/>
                <a:ea typeface="+mn-ea"/>
              </a:defRPr>
            </a:lvl1pPr>
          </a:lstStyle>
          <a:p>
            <a:pPr>
              <a:defRPr/>
            </a:pPr>
            <a:endParaRPr lang="pt-PT"/>
          </a:p>
        </p:txBody>
      </p:sp>
      <p:sp>
        <p:nvSpPr>
          <p:cNvPr id="12288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rgbClr val="000000"/>
                </a:solidFill>
                <a:latin typeface="+mn-lt"/>
                <a:ea typeface="+mn-ea"/>
              </a:defRPr>
            </a:lvl1pPr>
          </a:lstStyle>
          <a:p>
            <a:pPr>
              <a:defRPr/>
            </a:pPr>
            <a:endParaRPr lang="pt-PT"/>
          </a:p>
        </p:txBody>
      </p:sp>
      <p:sp>
        <p:nvSpPr>
          <p:cNvPr id="122886"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rgbClr val="000000"/>
                </a:solidFill>
                <a:latin typeface="+mn-lt"/>
                <a:ea typeface="+mn-ea"/>
              </a:defRPr>
            </a:lvl1pPr>
          </a:lstStyle>
          <a:p>
            <a:pPr>
              <a:defRPr/>
            </a:pPr>
            <a:fld id="{D00638AA-A4E0-4043-BDED-F939AF2E70F2}" type="slidenum">
              <a:rPr lang="pt-PT"/>
              <a:pPr>
                <a:defRPr/>
              </a:pPr>
              <a:t>‹N°›</a:t>
            </a:fld>
            <a:endParaRPr lang="pt-PT"/>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xml"/><Relationship Id="rId1" Type="http://schemas.openxmlformats.org/officeDocument/2006/relationships/slideLayout" Target="../slideLayouts/slideLayout14.xml"/><Relationship Id="rId4" Type="http://schemas.openxmlformats.org/officeDocument/2006/relationships/image" Target="../media/image47.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pPr algn="ctr"/>
            <a:r>
              <a:rPr lang="fr-FR" dirty="0" smtClean="0"/>
              <a:t>Projet Urbain</a:t>
            </a:r>
            <a:endParaRPr lang="fr-FR" dirty="0"/>
          </a:p>
        </p:txBody>
      </p:sp>
      <p:sp>
        <p:nvSpPr>
          <p:cNvPr id="3" name="Sous-titre 2"/>
          <p:cNvSpPr>
            <a:spLocks noGrp="1"/>
          </p:cNvSpPr>
          <p:nvPr>
            <p:ph type="subTitle" idx="1"/>
          </p:nvPr>
        </p:nvSpPr>
        <p:spPr>
          <a:xfrm>
            <a:off x="285720" y="2357430"/>
            <a:ext cx="8429684" cy="4500570"/>
          </a:xfrm>
        </p:spPr>
        <p:txBody>
          <a:bodyPr>
            <a:noAutofit/>
          </a:bodyPr>
          <a:lstStyle/>
          <a:p>
            <a:endParaRPr lang="fr-FR" sz="8800" dirty="0" smtClean="0">
              <a:ln>
                <a:solidFill>
                  <a:srgbClr val="FFFF00"/>
                </a:solidFill>
              </a:ln>
              <a:effectLst>
                <a:outerShdw blurRad="38100" dist="38100" dir="2700000" algn="tl">
                  <a:srgbClr val="000000">
                    <a:alpha val="43137"/>
                  </a:srgbClr>
                </a:outerShdw>
              </a:effectLst>
              <a:latin typeface="Edwardian Script ITC" pitchFamily="66" charset="0"/>
            </a:endParaRPr>
          </a:p>
          <a:p>
            <a:r>
              <a:rPr lang="fr-FR" sz="8800" dirty="0" smtClean="0">
                <a:ln>
                  <a:solidFill>
                    <a:srgbClr val="FFFF00"/>
                  </a:solidFill>
                </a:ln>
                <a:effectLst>
                  <a:glow rad="63500">
                    <a:schemeClr val="accent5">
                      <a:satMod val="175000"/>
                      <a:alpha val="40000"/>
                    </a:schemeClr>
                  </a:glow>
                  <a:outerShdw blurRad="38100" dist="38100" dir="2700000" algn="tl">
                    <a:srgbClr val="000000">
                      <a:alpha val="43137"/>
                    </a:srgbClr>
                  </a:outerShdw>
                  <a:reflection blurRad="6350" stA="55000" endA="300" endPos="45500" dir="5400000" sy="-100000" algn="bl" rotWithShape="0"/>
                </a:effectLst>
                <a:latin typeface="Edwardian Script ITC" pitchFamily="66" charset="0"/>
              </a:rPr>
              <a:t>Viaduc Trans-</a:t>
            </a:r>
            <a:r>
              <a:rPr lang="fr-FR" sz="8800" dirty="0" err="1" smtClean="0">
                <a:ln>
                  <a:solidFill>
                    <a:srgbClr val="FFFF00"/>
                  </a:solidFill>
                </a:ln>
                <a:effectLst>
                  <a:glow rad="63500">
                    <a:schemeClr val="accent5">
                      <a:satMod val="175000"/>
                      <a:alpha val="40000"/>
                    </a:schemeClr>
                  </a:glow>
                  <a:outerShdw blurRad="38100" dist="38100" dir="2700000" algn="tl">
                    <a:srgbClr val="000000">
                      <a:alpha val="43137"/>
                    </a:srgbClr>
                  </a:outerShdw>
                  <a:reflection blurRad="6350" stA="55000" endA="300" endPos="45500" dir="5400000" sy="-100000" algn="bl" rotWithShape="0"/>
                </a:effectLst>
                <a:latin typeface="Edwardian Script ITC" pitchFamily="66" charset="0"/>
              </a:rPr>
              <a:t>Rhumel</a:t>
            </a:r>
            <a:r>
              <a:rPr lang="fr-FR" sz="8800" dirty="0" smtClean="0">
                <a:ln>
                  <a:solidFill>
                    <a:srgbClr val="FFFF00"/>
                  </a:solidFill>
                </a:ln>
                <a:effectLst>
                  <a:glow rad="63500">
                    <a:schemeClr val="accent5">
                      <a:satMod val="175000"/>
                      <a:alpha val="40000"/>
                    </a:schemeClr>
                  </a:glow>
                  <a:outerShdw blurRad="38100" dist="38100" dir="2700000" algn="tl">
                    <a:srgbClr val="000000">
                      <a:alpha val="43137"/>
                    </a:srgbClr>
                  </a:outerShdw>
                  <a:reflection blurRad="6350" stA="55000" endA="300" endPos="45500" dir="5400000" sy="-100000" algn="bl" rotWithShape="0"/>
                </a:effectLst>
                <a:latin typeface="Edwardian Script ITC" pitchFamily="66" charset="0"/>
              </a:rPr>
              <a:t> </a:t>
            </a:r>
          </a:p>
          <a:p>
            <a:endParaRPr lang="fr-FR" sz="8800" dirty="0">
              <a:ln>
                <a:solidFill>
                  <a:srgbClr val="FFFF00"/>
                </a:solidFill>
              </a:ln>
              <a:effectLst>
                <a:outerShdw blurRad="38100" dist="38100" dir="2700000" algn="tl">
                  <a:srgbClr val="000000">
                    <a:alpha val="43137"/>
                  </a:srgbClr>
                </a:outerShdw>
              </a:effectLst>
              <a:latin typeface="Edwardian Script ITC"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iterate type="lt">
                                    <p:tmPct val="10000"/>
                                  </p:iterate>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anim calcmode="lin" valueType="num">
                                      <p:cBhvr>
                                        <p:cTn id="13"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4"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0" y="0"/>
            <a:ext cx="9144000" cy="6858000"/>
          </a:xfrm>
        </p:spPr>
        <p:txBody>
          <a:bodyPr/>
          <a:lstStyle/>
          <a:p>
            <a:endParaRPr lang="fr-FR" kern="10" dirty="0" smtClean="0">
              <a:ln w="19050">
                <a:solidFill>
                  <a:srgbClr val="000099"/>
                </a:solidFill>
                <a:round/>
                <a:headEnd/>
                <a:tailEnd/>
              </a:ln>
              <a:solidFill>
                <a:srgbClr val="FF0000"/>
              </a:solidFill>
              <a:effectLst>
                <a:outerShdw dist="35921" dir="2700000" algn="ctr" rotWithShape="0">
                  <a:srgbClr val="990000"/>
                </a:outerShdw>
              </a:effectLst>
              <a:latin typeface="Impact"/>
            </a:endParaRPr>
          </a:p>
          <a:p>
            <a:endParaRPr lang="fr-FR" kern="10" dirty="0" smtClean="0">
              <a:ln w="19050">
                <a:solidFill>
                  <a:srgbClr val="000099"/>
                </a:solidFill>
                <a:round/>
                <a:headEnd/>
                <a:tailEnd/>
              </a:ln>
              <a:solidFill>
                <a:srgbClr val="FF0000"/>
              </a:solidFill>
              <a:effectLst>
                <a:outerShdw dist="35921" dir="2700000" algn="ctr" rotWithShape="0">
                  <a:srgbClr val="990000"/>
                </a:outerShdw>
              </a:effectLst>
              <a:latin typeface="Impact"/>
            </a:endParaRPr>
          </a:p>
          <a:p>
            <a:r>
              <a:rPr lang="fr-FR" kern="10" dirty="0" smtClean="0">
                <a:ln w="19050">
                  <a:noFill/>
                  <a:round/>
                  <a:headEnd/>
                  <a:tailEnd/>
                </a:ln>
                <a:solidFill>
                  <a:srgbClr val="FFFF00"/>
                </a:solidFill>
                <a:latin typeface="Californian FB" pitchFamily="18" charset="0"/>
              </a:rPr>
              <a:t>--2•  SA MISE EN SERVICE OFFRIRA </a:t>
            </a:r>
          </a:p>
          <a:p>
            <a:r>
              <a:rPr lang="fr-FR" kern="10" dirty="0" smtClean="0">
                <a:ln w="19050">
                  <a:noFill/>
                  <a:round/>
                  <a:headEnd/>
                  <a:tailEnd/>
                </a:ln>
                <a:solidFill>
                  <a:srgbClr val="FFFF00"/>
                </a:solidFill>
                <a:latin typeface="Californian FB" pitchFamily="18" charset="0"/>
              </a:rPr>
              <a:t>PRINCIPALEMENT TROIS AVANTAGES :</a:t>
            </a:r>
          </a:p>
          <a:p>
            <a:r>
              <a:rPr lang="fr-FR" kern="10" dirty="0" smtClean="0">
                <a:ln w="19050">
                  <a:noFill/>
                  <a:round/>
                  <a:headEnd/>
                  <a:tailEnd/>
                </a:ln>
                <a:latin typeface="Californian FB" pitchFamily="18" charset="0"/>
              </a:rPr>
              <a:t>- La fin des traditionnels bouchons, le Viaduc venant suppléer Sidi Rached</a:t>
            </a:r>
          </a:p>
          <a:p>
            <a:r>
              <a:rPr lang="fr-FR" kern="10" dirty="0" smtClean="0">
                <a:ln w="19050">
                  <a:noFill/>
                  <a:round/>
                  <a:headEnd/>
                  <a:tailEnd/>
                </a:ln>
                <a:latin typeface="Californian FB" pitchFamily="18" charset="0"/>
              </a:rPr>
              <a:t>- Un accès plus rapide pour les flux de populations allant du centre ville</a:t>
            </a:r>
          </a:p>
          <a:p>
            <a:r>
              <a:rPr lang="fr-FR" kern="10" dirty="0" smtClean="0">
                <a:ln w="19050">
                  <a:noFill/>
                  <a:round/>
                  <a:headEnd/>
                  <a:tailEnd/>
                </a:ln>
                <a:latin typeface="Californian FB" pitchFamily="18" charset="0"/>
              </a:rPr>
              <a:t>   vers la rive Est de la ville. Venant suppléer Sidi Rached. </a:t>
            </a:r>
          </a:p>
          <a:p>
            <a:r>
              <a:rPr lang="fr-FR" kern="10" dirty="0" smtClean="0">
                <a:ln w="19050">
                  <a:noFill/>
                  <a:round/>
                  <a:headEnd/>
                  <a:tailEnd/>
                </a:ln>
                <a:latin typeface="Californian FB" pitchFamily="18" charset="0"/>
              </a:rPr>
              <a:t>- Enfin, sur le front de trafics, ce nouvel itinéraire, plus court </a:t>
            </a:r>
          </a:p>
          <a:p>
            <a:r>
              <a:rPr lang="fr-FR" kern="10" dirty="0" smtClean="0">
                <a:ln w="19050">
                  <a:noFill/>
                  <a:round/>
                  <a:headEnd/>
                  <a:tailEnd/>
                </a:ln>
                <a:latin typeface="Californian FB" pitchFamily="18" charset="0"/>
              </a:rPr>
              <a:t>  et moins onéreux déchargera les axes traditionnels.</a:t>
            </a:r>
          </a:p>
          <a:p>
            <a:endParaRPr lang="fr-FR" kern="10" dirty="0" smtClean="0">
              <a:ln w="19050">
                <a:solidFill>
                  <a:srgbClr val="000099"/>
                </a:solidFill>
                <a:round/>
                <a:headEnd/>
                <a:tailEnd/>
              </a:ln>
              <a:solidFill>
                <a:srgbClr val="99CCFF"/>
              </a:solidFill>
              <a:effectLst>
                <a:outerShdw dist="35921" dir="2700000" algn="ctr" rotWithShape="0">
                  <a:srgbClr val="990000"/>
                </a:outerShdw>
              </a:effectLst>
              <a:latin typeface="Impact"/>
            </a:endParaRPr>
          </a:p>
          <a:p>
            <a:endParaRPr lang="fr-F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857232"/>
            <a:ext cx="8229600" cy="5452128"/>
          </a:xfrm>
        </p:spPr>
        <p:txBody>
          <a:bodyPr>
            <a:normAutofit/>
          </a:bodyPr>
          <a:lstStyle/>
          <a:p>
            <a:pPr algn="ctr"/>
            <a:r>
              <a:rPr lang="fr-FR" kern="10" dirty="0" smtClean="0">
                <a:ln w="19050">
                  <a:noFill/>
                  <a:round/>
                  <a:headEnd/>
                  <a:tailEnd/>
                </a:ln>
                <a:solidFill>
                  <a:srgbClr val="FFFF00"/>
                </a:solidFill>
                <a:latin typeface="Californian FB" pitchFamily="18" charset="0"/>
              </a:rPr>
              <a:t>--3•  ATOUT TOURISTIQUE</a:t>
            </a:r>
          </a:p>
          <a:p>
            <a:r>
              <a:rPr lang="fr-FR" kern="10" dirty="0" smtClean="0">
                <a:ln w="19050">
                  <a:noFill/>
                  <a:round/>
                  <a:headEnd/>
                  <a:tailEnd/>
                </a:ln>
                <a:latin typeface="Californian FB" pitchFamily="18" charset="0"/>
              </a:rPr>
              <a:t>Le Viaduc Trans-</a:t>
            </a:r>
            <a:r>
              <a:rPr lang="fr-FR" kern="10" dirty="0" err="1" smtClean="0">
                <a:ln w="19050">
                  <a:noFill/>
                  <a:round/>
                  <a:headEnd/>
                  <a:tailEnd/>
                </a:ln>
                <a:latin typeface="Californian FB" pitchFamily="18" charset="0"/>
              </a:rPr>
              <a:t>Rhumel</a:t>
            </a:r>
            <a:r>
              <a:rPr lang="fr-FR" kern="10" dirty="0" smtClean="0">
                <a:ln w="19050">
                  <a:noFill/>
                  <a:round/>
                  <a:headEnd/>
                  <a:tailEnd/>
                </a:ln>
                <a:latin typeface="Californian FB" pitchFamily="18" charset="0"/>
              </a:rPr>
              <a:t> dépasse le cadre de liaison routière </a:t>
            </a:r>
          </a:p>
          <a:p>
            <a:r>
              <a:rPr lang="fr-FR" kern="10" dirty="0" smtClean="0">
                <a:ln w="19050">
                  <a:noFill/>
                  <a:round/>
                  <a:headEnd/>
                  <a:tailEnd/>
                </a:ln>
                <a:latin typeface="Californian FB" pitchFamily="18" charset="0"/>
              </a:rPr>
              <a:t>de par la renommée qu’il va rencontrer. En effet, même si </a:t>
            </a:r>
          </a:p>
          <a:p>
            <a:r>
              <a:rPr lang="fr-FR" kern="10" dirty="0" smtClean="0">
                <a:ln w="19050">
                  <a:noFill/>
                  <a:round/>
                  <a:headEnd/>
                  <a:tailEnd/>
                </a:ln>
                <a:latin typeface="Californian FB" pitchFamily="18" charset="0"/>
              </a:rPr>
              <a:t>la volonté de décharger le trafic du centre ville    a présidé à son </a:t>
            </a:r>
          </a:p>
          <a:p>
            <a:r>
              <a:rPr lang="fr-FR" kern="10" dirty="0" smtClean="0">
                <a:ln w="19050">
                  <a:noFill/>
                  <a:round/>
                  <a:headEnd/>
                  <a:tailEnd/>
                </a:ln>
                <a:latin typeface="Californian FB" pitchFamily="18" charset="0"/>
              </a:rPr>
              <a:t>lancement, le Viaduc ouvre aussi des perspectives de développement</a:t>
            </a:r>
          </a:p>
          <a:p>
            <a:r>
              <a:rPr lang="fr-FR" kern="10" dirty="0" smtClean="0">
                <a:ln w="19050">
                  <a:noFill/>
                  <a:round/>
                  <a:headEnd/>
                  <a:tailEnd/>
                </a:ln>
                <a:latin typeface="Californian FB" pitchFamily="18" charset="0"/>
              </a:rPr>
              <a:t> touristique et économique.</a:t>
            </a:r>
          </a:p>
          <a:p>
            <a:endParaRPr lang="fr-F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500042"/>
            <a:ext cx="8229600" cy="6143668"/>
          </a:xfrm>
        </p:spPr>
        <p:txBody>
          <a:bodyPr>
            <a:normAutofit/>
          </a:bodyPr>
          <a:lstStyle/>
          <a:p>
            <a:pPr algn="ctr"/>
            <a:r>
              <a:rPr lang="fr-FR" kern="10" dirty="0" smtClean="0">
                <a:ln w="19050">
                  <a:noFill/>
                  <a:round/>
                  <a:headEnd/>
                  <a:tailEnd/>
                </a:ln>
                <a:solidFill>
                  <a:srgbClr val="FFFF00"/>
                </a:solidFill>
                <a:latin typeface="Californian FB" pitchFamily="18" charset="0"/>
              </a:rPr>
              <a:t>--4• UN OUVRAGE D'ART ATTRACTIF</a:t>
            </a:r>
          </a:p>
          <a:p>
            <a:r>
              <a:rPr lang="fr-FR" kern="10" dirty="0" smtClean="0">
                <a:ln w="19050">
                  <a:noFill/>
                  <a:round/>
                  <a:headEnd/>
                  <a:tailEnd/>
                </a:ln>
                <a:latin typeface="Californian FB" pitchFamily="18" charset="0"/>
              </a:rPr>
              <a:t>Le viaduc Trans-Rhumel ne doit toutefois pas être réduit à sa simple dimension </a:t>
            </a:r>
            <a:r>
              <a:rPr lang="fr-FR" kern="10" dirty="0" smtClean="0">
                <a:ln w="19050">
                  <a:noFill/>
                  <a:round/>
                  <a:headEnd/>
                  <a:tailEnd/>
                </a:ln>
                <a:latin typeface="Californian FB" pitchFamily="18" charset="0"/>
              </a:rPr>
              <a:t>utilitaire</a:t>
            </a:r>
            <a:r>
              <a:rPr lang="fr-FR" kern="10" dirty="0" smtClean="0">
                <a:ln w="19050">
                  <a:noFill/>
                  <a:round/>
                  <a:headEnd/>
                  <a:tailEnd/>
                </a:ln>
                <a:latin typeface="Californian FB" pitchFamily="18" charset="0"/>
              </a:rPr>
              <a:t>. Il constitue un véritable motif de fierté pour Constantine, et il apparaît </a:t>
            </a:r>
            <a:r>
              <a:rPr lang="fr-FR" kern="10" dirty="0" smtClean="0">
                <a:ln w="19050">
                  <a:noFill/>
                  <a:round/>
                  <a:headEnd/>
                  <a:tailEnd/>
                </a:ln>
                <a:latin typeface="Californian FB" pitchFamily="18" charset="0"/>
              </a:rPr>
              <a:t>comme une </a:t>
            </a:r>
            <a:r>
              <a:rPr lang="fr-FR" kern="10" dirty="0" smtClean="0">
                <a:ln w="19050">
                  <a:noFill/>
                  <a:round/>
                  <a:headEnd/>
                  <a:tailEnd/>
                </a:ln>
                <a:latin typeface="Californian FB" pitchFamily="18" charset="0"/>
              </a:rPr>
              <a:t>réalisation monumentale au même titre que les ponts de Millau et de Normandie pour </a:t>
            </a:r>
            <a:r>
              <a:rPr lang="fr-FR" kern="10" dirty="0" smtClean="0">
                <a:ln w="19050">
                  <a:noFill/>
                  <a:round/>
                  <a:headEnd/>
                  <a:tailEnd/>
                </a:ln>
                <a:latin typeface="Californian FB" pitchFamily="18" charset="0"/>
              </a:rPr>
              <a:t>la </a:t>
            </a:r>
            <a:r>
              <a:rPr lang="fr-FR" kern="10" dirty="0" smtClean="0">
                <a:ln w="19050">
                  <a:noFill/>
                  <a:round/>
                  <a:headEnd/>
                  <a:tailEnd/>
                </a:ln>
                <a:latin typeface="Californian FB" pitchFamily="18" charset="0"/>
              </a:rPr>
              <a:t>France, le Golden Gate Bridge pour </a:t>
            </a:r>
            <a:r>
              <a:rPr lang="fr-FR" kern="10" dirty="0" smtClean="0">
                <a:ln w="19050">
                  <a:noFill/>
                  <a:round/>
                  <a:headEnd/>
                  <a:tailEnd/>
                </a:ln>
                <a:latin typeface="Californian FB" pitchFamily="18" charset="0"/>
              </a:rPr>
              <a:t>San Francisco </a:t>
            </a:r>
            <a:r>
              <a:rPr lang="fr-FR" kern="10" dirty="0" smtClean="0">
                <a:ln w="19050">
                  <a:noFill/>
                  <a:round/>
                  <a:headEnd/>
                  <a:tailEnd/>
                </a:ln>
                <a:latin typeface="Californian FB" pitchFamily="18" charset="0"/>
              </a:rPr>
              <a:t>et le Brooklyn Bridge pour </a:t>
            </a:r>
            <a:r>
              <a:rPr lang="fr-FR" kern="10" dirty="0" smtClean="0">
                <a:ln w="19050">
                  <a:noFill/>
                  <a:round/>
                  <a:headEnd/>
                  <a:tailEnd/>
                </a:ln>
                <a:latin typeface="Californian FB" pitchFamily="18" charset="0"/>
              </a:rPr>
              <a:t>New- </a:t>
            </a:r>
            <a:r>
              <a:rPr lang="fr-FR" kern="10" dirty="0" smtClean="0">
                <a:ln w="19050">
                  <a:noFill/>
                  <a:round/>
                  <a:headEnd/>
                  <a:tailEnd/>
                </a:ln>
                <a:latin typeface="Californian FB" pitchFamily="18" charset="0"/>
              </a:rPr>
              <a:t>York , Véritable signature emblématique de la ville, il </a:t>
            </a:r>
            <a:r>
              <a:rPr lang="fr-FR" kern="10" dirty="0" smtClean="0">
                <a:ln w="19050">
                  <a:noFill/>
                  <a:round/>
                  <a:headEnd/>
                  <a:tailEnd/>
                </a:ln>
                <a:latin typeface="Californian FB" pitchFamily="18" charset="0"/>
              </a:rPr>
              <a:t>sera à </a:t>
            </a:r>
            <a:r>
              <a:rPr lang="fr-FR" kern="10" dirty="0" smtClean="0">
                <a:ln w="19050">
                  <a:noFill/>
                  <a:round/>
                  <a:headEnd/>
                  <a:tailEnd/>
                </a:ln>
                <a:latin typeface="Californian FB" pitchFamily="18" charset="0"/>
              </a:rPr>
              <a:t>lui seul un vecteur économique et culturel certain.</a:t>
            </a:r>
          </a:p>
          <a:p>
            <a:r>
              <a:rPr lang="fr-FR" kern="10" dirty="0" smtClean="0">
                <a:ln w="19050">
                  <a:solidFill>
                    <a:srgbClr val="000099"/>
                  </a:solidFill>
                  <a:round/>
                  <a:headEnd/>
                  <a:tailEnd/>
                </a:ln>
                <a:solidFill>
                  <a:srgbClr val="FF0000"/>
                </a:solidFill>
                <a:effectLst>
                  <a:outerShdw dist="35921" dir="2700000" algn="ctr" rotWithShape="0">
                    <a:srgbClr val="990000"/>
                  </a:outerShdw>
                </a:effectLst>
                <a:latin typeface="Impact"/>
              </a:rPr>
              <a:t> </a:t>
            </a:r>
          </a:p>
          <a:p>
            <a:endParaRPr lang="fr-F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Grp="1" noChangeAspect="1" noChangeArrowheads="1"/>
          </p:cNvPicPr>
          <p:nvPr>
            <p:ph idx="1"/>
          </p:nvPr>
        </p:nvPicPr>
        <p:blipFill>
          <a:blip r:embed="rId2"/>
          <a:srcRect/>
          <a:stretch>
            <a:fillRect/>
          </a:stretch>
        </p:blipFill>
        <p:spPr bwMode="auto">
          <a:xfrm>
            <a:off x="0" y="1"/>
            <a:ext cx="9144000" cy="72432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Grp="1" noChangeAspect="1" noChangeArrowheads="1"/>
          </p:cNvPicPr>
          <p:nvPr>
            <p:ph idx="1"/>
          </p:nvPr>
        </p:nvPicPr>
        <p:blipFill>
          <a:blip r:embed="rId2"/>
          <a:srcRect/>
          <a:stretch>
            <a:fillRect/>
          </a:stretch>
        </p:blipFill>
        <p:spPr bwMode="auto">
          <a:xfrm>
            <a:off x="-16014" y="0"/>
            <a:ext cx="9160014" cy="6858000"/>
          </a:xfrm>
          <a:prstGeom prst="rect">
            <a:avLst/>
          </a:prstGeom>
          <a:noFill/>
          <a:ln w="9525">
            <a:noFill/>
            <a:miter lim="800000"/>
            <a:headEnd/>
            <a:tailEnd/>
          </a:ln>
          <a:effectLst/>
        </p:spPr>
      </p:pic>
      <p:pic>
        <p:nvPicPr>
          <p:cNvPr id="28676" name="Picture 4"/>
          <p:cNvPicPr>
            <a:picLocks noChangeAspect="1" noChangeArrowheads="1"/>
          </p:cNvPicPr>
          <p:nvPr/>
        </p:nvPicPr>
        <p:blipFill>
          <a:blip r:embed="rId3"/>
          <a:srcRect/>
          <a:stretch>
            <a:fillRect/>
          </a:stretch>
        </p:blipFill>
        <p:spPr bwMode="auto">
          <a:xfrm>
            <a:off x="8172450" y="5643578"/>
            <a:ext cx="971550" cy="121442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29700" name="Picture 4"/>
          <p:cNvPicPr>
            <a:picLocks noChangeAspect="1" noChangeArrowheads="1"/>
          </p:cNvPicPr>
          <p:nvPr/>
        </p:nvPicPr>
        <p:blipFill>
          <a:blip r:embed="rId3"/>
          <a:srcRect/>
          <a:stretch>
            <a:fillRect/>
          </a:stretch>
        </p:blipFill>
        <p:spPr bwMode="auto">
          <a:xfrm>
            <a:off x="7908342" y="5572140"/>
            <a:ext cx="1235658" cy="12858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srcRect/>
          <a:stretch>
            <a:fillRect/>
          </a:stretch>
        </p:blipFill>
        <p:spPr bwMode="auto">
          <a:xfrm>
            <a:off x="0" y="0"/>
            <a:ext cx="9144000" cy="6857999"/>
          </a:xfrm>
          <a:prstGeom prst="rect">
            <a:avLst/>
          </a:prstGeom>
          <a:noFill/>
          <a:ln w="9525">
            <a:noFill/>
            <a:miter lim="800000"/>
            <a:headEnd/>
            <a:tailEnd/>
          </a:ln>
          <a:effectLst/>
        </p:spPr>
      </p:pic>
      <p:pic>
        <p:nvPicPr>
          <p:cNvPr id="30723" name="Picture 3"/>
          <p:cNvPicPr>
            <a:picLocks noGrp="1" noChangeAspect="1" noChangeArrowheads="1"/>
          </p:cNvPicPr>
          <p:nvPr>
            <p:ph idx="1"/>
          </p:nvPr>
        </p:nvPicPr>
        <p:blipFill>
          <a:blip r:embed="rId3"/>
          <a:stretch>
            <a:fillRect/>
          </a:stretch>
        </p:blipFill>
        <p:spPr bwMode="auto">
          <a:xfrm>
            <a:off x="4171950" y="3797300"/>
            <a:ext cx="800100" cy="742950"/>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a:srcRect/>
          <a:stretch>
            <a:fillRect/>
          </a:stretch>
        </p:blipFill>
        <p:spPr bwMode="auto">
          <a:xfrm>
            <a:off x="8324850" y="5786455"/>
            <a:ext cx="819150" cy="107154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31747" name="Picture 3"/>
          <p:cNvPicPr>
            <a:picLocks noGrp="1" noChangeAspect="1" noChangeArrowheads="1"/>
          </p:cNvPicPr>
          <p:nvPr>
            <p:ph idx="1"/>
          </p:nvPr>
        </p:nvPicPr>
        <p:blipFill>
          <a:blip r:embed="rId3"/>
          <a:stretch>
            <a:fillRect/>
          </a:stretch>
        </p:blipFill>
        <p:spPr bwMode="auto">
          <a:xfrm>
            <a:off x="8324850" y="5786454"/>
            <a:ext cx="819150" cy="107154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32772" name="Picture 4"/>
          <p:cNvPicPr>
            <a:picLocks noChangeAspect="1" noChangeArrowheads="1"/>
          </p:cNvPicPr>
          <p:nvPr/>
        </p:nvPicPr>
        <p:blipFill>
          <a:blip r:embed="rId3"/>
          <a:srcRect/>
          <a:stretch>
            <a:fillRect/>
          </a:stretch>
        </p:blipFill>
        <p:spPr bwMode="auto">
          <a:xfrm>
            <a:off x="8286776" y="5715017"/>
            <a:ext cx="857224" cy="114298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33795" name="Picture 3"/>
          <p:cNvPicPr>
            <a:picLocks noChangeAspect="1" noChangeArrowheads="1"/>
          </p:cNvPicPr>
          <p:nvPr/>
        </p:nvPicPr>
        <p:blipFill>
          <a:blip r:embed="rId3"/>
          <a:srcRect/>
          <a:stretch>
            <a:fillRect/>
          </a:stretch>
        </p:blipFill>
        <p:spPr bwMode="auto">
          <a:xfrm>
            <a:off x="8072463" y="5572140"/>
            <a:ext cx="1071538" cy="128586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1000" y="271465"/>
            <a:ext cx="7239000" cy="1085834"/>
          </a:xfrm>
        </p:spPr>
        <p:txBody>
          <a:bodyPr>
            <a:normAutofit fontScale="90000"/>
          </a:bodyPr>
          <a:lstStyle/>
          <a:p>
            <a:r>
              <a:rPr lang="fr-FR" dirty="0" smtClean="0"/>
              <a:t>Plan de travail</a:t>
            </a:r>
            <a:br>
              <a:rPr lang="fr-FR" dirty="0" smtClean="0"/>
            </a:br>
            <a:endParaRPr lang="fr-FR" dirty="0"/>
          </a:p>
        </p:txBody>
      </p:sp>
      <p:sp>
        <p:nvSpPr>
          <p:cNvPr id="3" name="Espace réservé du texte 2"/>
          <p:cNvSpPr>
            <a:spLocks noGrp="1"/>
          </p:cNvSpPr>
          <p:nvPr>
            <p:ph type="body" idx="1"/>
          </p:nvPr>
        </p:nvSpPr>
        <p:spPr>
          <a:xfrm>
            <a:off x="381000" y="1071546"/>
            <a:ext cx="8477280" cy="5572164"/>
          </a:xfrm>
        </p:spPr>
        <p:txBody>
          <a:bodyPr/>
          <a:lstStyle/>
          <a:p>
            <a:pPr>
              <a:buFontTx/>
              <a:buChar char="-"/>
            </a:pPr>
            <a:r>
              <a:rPr lang="fr-FR" dirty="0" smtClean="0"/>
              <a:t> </a:t>
            </a:r>
            <a:r>
              <a:rPr lang="fr-FR" sz="2400" dirty="0" smtClean="0">
                <a:latin typeface="Californian FB" pitchFamily="18" charset="0"/>
              </a:rPr>
              <a:t>Introduction</a:t>
            </a:r>
          </a:p>
          <a:p>
            <a:pPr>
              <a:buFontTx/>
              <a:buChar char="-"/>
            </a:pPr>
            <a:r>
              <a:rPr lang="fr-FR" sz="2400" dirty="0" smtClean="0">
                <a:latin typeface="Californian FB" pitchFamily="18" charset="0"/>
              </a:rPr>
              <a:t> L’idée du projet</a:t>
            </a:r>
          </a:p>
          <a:p>
            <a:pPr>
              <a:buFontTx/>
              <a:buChar char="-"/>
            </a:pPr>
            <a:r>
              <a:rPr lang="fr-FR" sz="2400" dirty="0" smtClean="0">
                <a:latin typeface="Californian FB" pitchFamily="18" charset="0"/>
              </a:rPr>
              <a:t> Présentation du projet</a:t>
            </a:r>
          </a:p>
          <a:p>
            <a:pPr>
              <a:buFontTx/>
              <a:buChar char="-"/>
            </a:pPr>
            <a:r>
              <a:rPr lang="fr-FR" sz="2400" dirty="0" smtClean="0">
                <a:latin typeface="Californian FB" pitchFamily="18" charset="0"/>
              </a:rPr>
              <a:t> Problématique</a:t>
            </a:r>
          </a:p>
          <a:p>
            <a:pPr>
              <a:buFontTx/>
              <a:buChar char="-"/>
            </a:pPr>
            <a:r>
              <a:rPr lang="fr-FR" sz="2400" dirty="0" smtClean="0">
                <a:latin typeface="Californian FB" pitchFamily="18" charset="0"/>
              </a:rPr>
              <a:t> Les enjeux</a:t>
            </a:r>
          </a:p>
          <a:p>
            <a:pPr>
              <a:buFontTx/>
              <a:buChar char="-"/>
            </a:pPr>
            <a:r>
              <a:rPr lang="fr-FR" sz="2400" dirty="0" smtClean="0">
                <a:latin typeface="Californian FB" pitchFamily="18" charset="0"/>
              </a:rPr>
              <a:t> Caractéristique principales de la ville de CNE</a:t>
            </a:r>
          </a:p>
          <a:p>
            <a:pPr>
              <a:buFontTx/>
              <a:buChar char="-"/>
            </a:pPr>
            <a:r>
              <a:rPr lang="fr-FR" sz="2400" dirty="0" smtClean="0">
                <a:latin typeface="Californian FB" pitchFamily="18" charset="0"/>
              </a:rPr>
              <a:t> Les points de raccordement au centre ville</a:t>
            </a:r>
          </a:p>
          <a:p>
            <a:pPr>
              <a:buFontTx/>
              <a:buChar char="-"/>
            </a:pPr>
            <a:r>
              <a:rPr lang="fr-FR" sz="2400" dirty="0" smtClean="0">
                <a:latin typeface="Californian FB" pitchFamily="18" charset="0"/>
              </a:rPr>
              <a:t> Dynamique  urbaine</a:t>
            </a:r>
          </a:p>
          <a:p>
            <a:pPr>
              <a:buFontTx/>
              <a:buChar char="-"/>
            </a:pPr>
            <a:r>
              <a:rPr lang="fr-FR" sz="2400" dirty="0" smtClean="0">
                <a:latin typeface="Californian FB" pitchFamily="18" charset="0"/>
              </a:rPr>
              <a:t> Solution envisagées</a:t>
            </a:r>
          </a:p>
          <a:p>
            <a:pPr>
              <a:buFontTx/>
              <a:buChar char="-"/>
            </a:pPr>
            <a:r>
              <a:rPr lang="fr-FR" sz="2400" dirty="0" smtClean="0">
                <a:latin typeface="Californian FB" pitchFamily="18" charset="0"/>
              </a:rPr>
              <a:t> Critères de choix  du tracé</a:t>
            </a:r>
          </a:p>
          <a:p>
            <a:pPr>
              <a:buFontTx/>
              <a:buChar char="-"/>
            </a:pPr>
            <a:r>
              <a:rPr lang="fr-FR" sz="2400" dirty="0" smtClean="0">
                <a:latin typeface="Californian FB" pitchFamily="18" charset="0"/>
              </a:rPr>
              <a:t> Le tracé</a:t>
            </a:r>
          </a:p>
          <a:p>
            <a:pPr>
              <a:buFontTx/>
              <a:buChar char="-"/>
            </a:pPr>
            <a:r>
              <a:rPr lang="fr-FR" sz="2400" dirty="0" smtClean="0">
                <a:latin typeface="Californian FB" pitchFamily="18" charset="0"/>
              </a:rPr>
              <a:t> Les Entreprises de réalisation</a:t>
            </a:r>
            <a:endParaRPr lang="fr-FR" sz="2400" dirty="0">
              <a:latin typeface="Californian FB"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34819" name="Picture 3"/>
          <p:cNvPicPr>
            <a:picLocks noChangeAspect="1" noChangeArrowheads="1"/>
          </p:cNvPicPr>
          <p:nvPr/>
        </p:nvPicPr>
        <p:blipFill>
          <a:blip r:embed="rId3"/>
          <a:srcRect/>
          <a:stretch>
            <a:fillRect/>
          </a:stretch>
        </p:blipFill>
        <p:spPr bwMode="auto">
          <a:xfrm>
            <a:off x="8315325" y="5786454"/>
            <a:ext cx="828675" cy="107154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35843" name="Picture 3"/>
          <p:cNvPicPr>
            <a:picLocks noChangeAspect="1" noChangeArrowheads="1"/>
          </p:cNvPicPr>
          <p:nvPr/>
        </p:nvPicPr>
        <p:blipFill>
          <a:blip r:embed="rId3"/>
          <a:srcRect/>
          <a:stretch>
            <a:fillRect/>
          </a:stretch>
        </p:blipFill>
        <p:spPr bwMode="auto">
          <a:xfrm>
            <a:off x="8115300" y="5500703"/>
            <a:ext cx="1028700" cy="13572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Grp="1" noChangeAspect="1" noChangeArrowheads="1"/>
          </p:cNvPicPr>
          <p:nvPr>
            <p:ph idx="1"/>
          </p:nvPr>
        </p:nvPicPr>
        <p:blipFill>
          <a:blip r:embed="rId2"/>
          <a:srcRect/>
          <a:stretch>
            <a:fillRect/>
          </a:stretch>
        </p:blipFill>
        <p:spPr bwMode="auto">
          <a:xfrm>
            <a:off x="0" y="0"/>
            <a:ext cx="9143999" cy="6858000"/>
          </a:xfrm>
          <a:prstGeom prst="rect">
            <a:avLst/>
          </a:prstGeom>
          <a:noFill/>
          <a:ln w="9525">
            <a:noFill/>
            <a:miter lim="800000"/>
            <a:headEnd/>
            <a:tailEnd/>
          </a:ln>
          <a:effectLst/>
        </p:spPr>
      </p:pic>
      <p:pic>
        <p:nvPicPr>
          <p:cNvPr id="37891" name="Picture 3"/>
          <p:cNvPicPr>
            <a:picLocks noChangeAspect="1" noChangeArrowheads="1"/>
          </p:cNvPicPr>
          <p:nvPr/>
        </p:nvPicPr>
        <p:blipFill>
          <a:blip r:embed="rId3"/>
          <a:srcRect/>
          <a:stretch>
            <a:fillRect/>
          </a:stretch>
        </p:blipFill>
        <p:spPr bwMode="auto">
          <a:xfrm>
            <a:off x="7929586" y="5778686"/>
            <a:ext cx="1214414" cy="107931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p:cNvPicPr>
            <a:picLocks noGrp="1" noChangeAspect="1" noChangeArrowheads="1"/>
          </p:cNvPicPr>
          <p:nvPr>
            <p:ph idx="1"/>
          </p:nvPr>
        </p:nvPicPr>
        <p:blipFill>
          <a:blip r:embed="rId2"/>
          <a:srcRect/>
          <a:stretch>
            <a:fillRect/>
          </a:stretch>
        </p:blipFill>
        <p:spPr bwMode="auto">
          <a:xfrm>
            <a:off x="0" y="0"/>
            <a:ext cx="9143999" cy="6858000"/>
          </a:xfrm>
          <a:prstGeom prst="rect">
            <a:avLst/>
          </a:prstGeom>
          <a:noFill/>
          <a:ln w="9525">
            <a:noFill/>
            <a:miter lim="800000"/>
            <a:headEnd/>
            <a:tailEnd/>
          </a:ln>
          <a:effectLst/>
        </p:spPr>
      </p:pic>
      <p:pic>
        <p:nvPicPr>
          <p:cNvPr id="38915" name="Picture 3"/>
          <p:cNvPicPr>
            <a:picLocks noChangeAspect="1" noChangeArrowheads="1"/>
          </p:cNvPicPr>
          <p:nvPr/>
        </p:nvPicPr>
        <p:blipFill>
          <a:blip r:embed="rId3"/>
          <a:srcRect/>
          <a:stretch>
            <a:fillRect/>
          </a:stretch>
        </p:blipFill>
        <p:spPr bwMode="auto">
          <a:xfrm>
            <a:off x="7800131" y="6556213"/>
            <a:ext cx="1343870" cy="30178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endParaRPr lang="fr-FR"/>
          </a:p>
        </p:txBody>
      </p:sp>
      <p:pic>
        <p:nvPicPr>
          <p:cNvPr id="39938" name="Picture 2"/>
          <p:cNvPicPr>
            <a:picLocks noChangeAspect="1" noChangeArrowheads="1"/>
          </p:cNvPicPr>
          <p:nvPr/>
        </p:nvPicPr>
        <p:blipFill>
          <a:blip r:embed="rId2"/>
          <a:srcRect/>
          <a:stretch>
            <a:fillRect/>
          </a:stretch>
        </p:blipFill>
        <p:spPr bwMode="auto">
          <a:xfrm>
            <a:off x="0" y="0"/>
            <a:ext cx="9144000" cy="6857999"/>
          </a:xfrm>
          <a:prstGeom prst="rect">
            <a:avLst/>
          </a:prstGeom>
          <a:noFill/>
          <a:ln w="9525">
            <a:noFill/>
            <a:miter lim="800000"/>
            <a:headEnd/>
            <a:tailEnd/>
          </a:ln>
          <a:effectLst/>
        </p:spPr>
      </p:pic>
      <p:pic>
        <p:nvPicPr>
          <p:cNvPr id="39939" name="Picture 3"/>
          <p:cNvPicPr>
            <a:picLocks noChangeAspect="1" noChangeArrowheads="1"/>
          </p:cNvPicPr>
          <p:nvPr/>
        </p:nvPicPr>
        <p:blipFill>
          <a:blip r:embed="rId3"/>
          <a:srcRect/>
          <a:stretch>
            <a:fillRect/>
          </a:stretch>
        </p:blipFill>
        <p:spPr bwMode="auto">
          <a:xfrm>
            <a:off x="8305798" y="6000768"/>
            <a:ext cx="838202" cy="85723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endParaRPr lang="fr-FR"/>
          </a:p>
        </p:txBody>
      </p:sp>
      <p:pic>
        <p:nvPicPr>
          <p:cNvPr id="4096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40963" name="Picture 3"/>
          <p:cNvPicPr>
            <a:picLocks noChangeAspect="1" noChangeArrowheads="1"/>
          </p:cNvPicPr>
          <p:nvPr/>
        </p:nvPicPr>
        <p:blipFill>
          <a:blip r:embed="rId3"/>
          <a:srcRect/>
          <a:stretch>
            <a:fillRect/>
          </a:stretch>
        </p:blipFill>
        <p:spPr bwMode="auto">
          <a:xfrm>
            <a:off x="7929586" y="5500702"/>
            <a:ext cx="1214414" cy="13572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Grp="1" noChangeAspect="1" noChangeArrowheads="1"/>
          </p:cNvPicPr>
          <p:nvPr>
            <p:ph idx="1"/>
          </p:nvPr>
        </p:nvPicPr>
        <p:blipFill>
          <a:blip r:embed="rId2"/>
          <a:srcRect/>
          <a:stretch>
            <a:fillRect/>
          </a:stretch>
        </p:blipFill>
        <p:spPr bwMode="auto">
          <a:xfrm>
            <a:off x="0" y="0"/>
            <a:ext cx="9143999" cy="6857999"/>
          </a:xfrm>
          <a:prstGeom prst="rect">
            <a:avLst/>
          </a:prstGeom>
          <a:noFill/>
          <a:ln w="9525">
            <a:noFill/>
            <a:miter lim="800000"/>
            <a:headEnd/>
            <a:tailEnd/>
          </a:ln>
          <a:effectLst/>
        </p:spPr>
      </p:pic>
      <p:pic>
        <p:nvPicPr>
          <p:cNvPr id="41988" name="Picture 4"/>
          <p:cNvPicPr>
            <a:picLocks noChangeAspect="1" noChangeArrowheads="1"/>
          </p:cNvPicPr>
          <p:nvPr/>
        </p:nvPicPr>
        <p:blipFill>
          <a:blip r:embed="rId3"/>
          <a:srcRect/>
          <a:stretch>
            <a:fillRect/>
          </a:stretch>
        </p:blipFill>
        <p:spPr bwMode="auto">
          <a:xfrm>
            <a:off x="8072462" y="5643578"/>
            <a:ext cx="1071538" cy="121442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43011" name="Picture 3"/>
          <p:cNvPicPr>
            <a:picLocks noChangeAspect="1" noChangeArrowheads="1"/>
          </p:cNvPicPr>
          <p:nvPr/>
        </p:nvPicPr>
        <p:blipFill>
          <a:blip r:embed="rId3"/>
          <a:srcRect/>
          <a:stretch>
            <a:fillRect/>
          </a:stretch>
        </p:blipFill>
        <p:spPr bwMode="auto">
          <a:xfrm>
            <a:off x="8001024" y="5500702"/>
            <a:ext cx="1142976" cy="13572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44035" name="Picture 3"/>
          <p:cNvPicPr>
            <a:picLocks noChangeAspect="1" noChangeArrowheads="1"/>
          </p:cNvPicPr>
          <p:nvPr/>
        </p:nvPicPr>
        <p:blipFill>
          <a:blip r:embed="rId3"/>
          <a:srcRect/>
          <a:stretch>
            <a:fillRect/>
          </a:stretch>
        </p:blipFill>
        <p:spPr bwMode="auto">
          <a:xfrm>
            <a:off x="8143875" y="5500702"/>
            <a:ext cx="1000125" cy="13572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0" y="0"/>
            <a:ext cx="9144000" cy="7215214"/>
          </a:xfrm>
        </p:spPr>
        <p:txBody>
          <a:bodyPr>
            <a:normAutofit/>
          </a:bodyPr>
          <a:lstStyle/>
          <a:p>
            <a:r>
              <a:rPr lang="fr-FR" sz="1400" dirty="0" smtClean="0"/>
              <a:t/>
            </a:r>
            <a:br>
              <a:rPr lang="fr-FR" sz="1400" dirty="0" smtClean="0"/>
            </a:br>
            <a:endParaRPr lang="fr-FR" sz="1400" dirty="0"/>
          </a:p>
        </p:txBody>
      </p:sp>
      <p:sp>
        <p:nvSpPr>
          <p:cNvPr id="13314" name="Rectangle 2"/>
          <p:cNvSpPr>
            <a:spLocks noChangeArrowheads="1"/>
          </p:cNvSpPr>
          <p:nvPr/>
        </p:nvSpPr>
        <p:spPr bwMode="auto">
          <a:xfrm>
            <a:off x="0" y="642918"/>
            <a:ext cx="9144000" cy="47089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80975" algn="l"/>
                <a:tab pos="1890713" algn="l"/>
              </a:tabLst>
            </a:pPr>
            <a:r>
              <a:rPr kumimoji="0" lang="fr-FR" sz="3600" b="1" i="0" u="none" strike="noStrike" cap="none" normalizeH="0" baseline="0" dirty="0" smtClean="0">
                <a:ln>
                  <a:noFill/>
                </a:ln>
                <a:solidFill>
                  <a:srgbClr val="FF0000"/>
                </a:solidFill>
                <a:effectLst/>
                <a:latin typeface="Californian FB" pitchFamily="18" charset="0"/>
                <a:ea typeface="Calibri" pitchFamily="34" charset="0"/>
                <a:cs typeface="Arial" pitchFamily="34" charset="0"/>
              </a:rPr>
              <a:t>Introduction</a:t>
            </a:r>
            <a:endParaRPr kumimoji="0" lang="fr-FR" sz="3600" b="1" i="0" u="none" strike="noStrike" cap="none" normalizeH="0" baseline="0" dirty="0" smtClean="0">
              <a:ln>
                <a:noFill/>
              </a:ln>
              <a:solidFill>
                <a:srgbClr val="FF0000"/>
              </a:solidFill>
              <a:effectLst/>
              <a:latin typeface="Californian FB"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80975" algn="l"/>
                <a:tab pos="1890713" algn="l"/>
              </a:tabLst>
            </a:pPr>
            <a:r>
              <a:rPr kumimoji="0" lang="fr-FR" sz="2400" b="0" i="0" u="none" strike="noStrike" cap="none" normalizeH="0" baseline="0" dirty="0" smtClean="0">
                <a:ln>
                  <a:noFill/>
                </a:ln>
                <a:effectLst/>
                <a:latin typeface="Californian FB" pitchFamily="18" charset="0"/>
                <a:ea typeface="Calibri" pitchFamily="34" charset="0"/>
                <a:cs typeface="Arial" pitchFamily="34" charset="0"/>
              </a:rPr>
              <a:t>Depuis de nombreuses années, l'agglomération constantinoise investit pour renouveler la qualité urbaine. Cette action illustre l'exigence constante de ne pas cloisonner les différentes fonctions de la vile que constituent l'habitat, l'activité économique et le commerce. L'agglomération constantinoise a abordé le troisième millénaire avec un ensemble de grands projets cohérents qui assureront la fluidité des déplacements tant vers la ville, qu'à l'extérieur. Cette volonté d'équilibre destinée à maintenir une bonne qualité de vie au sein de la métropole, par un agencement approprié entre les différents espaces</a:t>
            </a:r>
            <a:endParaRPr kumimoji="0" lang="fr-FR" sz="2400" b="0" i="0" u="none" strike="noStrike" cap="none" normalizeH="0" baseline="0" dirty="0" smtClean="0">
              <a:ln>
                <a:noFill/>
              </a:ln>
              <a:effectLst/>
              <a:latin typeface="Californian FB"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180975" algn="l"/>
                <a:tab pos="1890713" algn="l"/>
              </a:tabLst>
            </a:pPr>
            <a:r>
              <a:rPr kumimoji="0" lang="fr-FR" sz="2400" b="0" i="0" u="none" strike="noStrike" cap="none" normalizeH="0" baseline="0" dirty="0" smtClean="0">
                <a:ln>
                  <a:noFill/>
                </a:ln>
                <a:effectLst/>
                <a:latin typeface="Californian FB" pitchFamily="18" charset="0"/>
                <a:ea typeface="Calibri" pitchFamily="34" charset="0"/>
                <a:cs typeface="Arial" pitchFamily="34" charset="0"/>
              </a:rPr>
              <a:t>Constantine désire aujourd'hui amplifier son rayonnement et attirer grâce à ses nouveaux atouts</a:t>
            </a:r>
            <a:endParaRPr kumimoji="0" lang="fr-FR" sz="2400" b="0" i="0" u="none" strike="noStrike" cap="none" normalizeH="0" baseline="0" dirty="0" smtClean="0">
              <a:ln>
                <a:noFill/>
              </a:ln>
              <a:effectLst/>
              <a:latin typeface="Californian FB" pitchFamily="18"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Grp="1" noChangeAspect="1" noChangeArrowheads="1"/>
          </p:cNvPicPr>
          <p:nvPr>
            <p:ph idx="1"/>
          </p:nvPr>
        </p:nvPicPr>
        <p:blipFill>
          <a:blip r:embed="rId2"/>
          <a:srcRect/>
          <a:stretch>
            <a:fillRect/>
          </a:stretch>
        </p:blipFill>
        <p:spPr bwMode="auto">
          <a:xfrm>
            <a:off x="0" y="0"/>
            <a:ext cx="9143999"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Image 13" descr="DSC00214.JPG"/>
          <p:cNvPicPr>
            <a:picLocks noChangeAspect="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5" name="Rectangle 4"/>
          <p:cNvSpPr/>
          <p:nvPr/>
        </p:nvSpPr>
        <p:spPr>
          <a:xfrm>
            <a:off x="3357554" y="785794"/>
            <a:ext cx="2933816" cy="369332"/>
          </a:xfrm>
          <a:prstGeom prst="rect">
            <a:avLst/>
          </a:prstGeom>
        </p:spPr>
        <p:txBody>
          <a:bodyPr wrap="none">
            <a:spAutoFit/>
          </a:bodyPr>
          <a:lstStyle/>
          <a:p>
            <a:pPr algn="ctr"/>
            <a:r>
              <a:rPr lang="fr-FR" kern="10" dirty="0" smtClean="0">
                <a:ln w="19050">
                  <a:solidFill>
                    <a:srgbClr val="FF0000"/>
                  </a:solidFill>
                  <a:round/>
                  <a:headEnd/>
                  <a:tailEnd/>
                </a:ln>
                <a:solidFill>
                  <a:srgbClr val="99CCFF"/>
                </a:solidFill>
                <a:latin typeface="Californian FB" pitchFamily="18" charset="0"/>
              </a:rPr>
              <a:t>DESCRIPTION</a:t>
            </a:r>
            <a:r>
              <a:rPr lang="fr-FR" kern="10" dirty="0" smtClean="0">
                <a:ln w="19050">
                  <a:solidFill>
                    <a:srgbClr val="FF0000"/>
                  </a:solidFill>
                  <a:round/>
                  <a:headEnd/>
                  <a:tailEnd/>
                </a:ln>
                <a:solidFill>
                  <a:srgbClr val="99CCFF"/>
                </a:solidFill>
                <a:effectLst>
                  <a:outerShdw dist="35921" dir="2700000" algn="ctr" rotWithShape="0">
                    <a:srgbClr val="990000"/>
                  </a:outerShdw>
                </a:effectLst>
                <a:latin typeface="Californian FB" pitchFamily="18" charset="0"/>
              </a:rPr>
              <a:t>  </a:t>
            </a:r>
            <a:r>
              <a:rPr lang="fr-FR" kern="10" dirty="0" smtClean="0">
                <a:ln w="19050">
                  <a:solidFill>
                    <a:srgbClr val="FF0000"/>
                  </a:solidFill>
                  <a:round/>
                  <a:headEnd/>
                  <a:tailEnd/>
                </a:ln>
                <a:solidFill>
                  <a:srgbClr val="99CCFF"/>
                </a:solidFill>
                <a:latin typeface="Californian FB" pitchFamily="18" charset="0"/>
              </a:rPr>
              <a:t>DU </a:t>
            </a:r>
            <a:r>
              <a:rPr lang="fr-FR" kern="10" dirty="0" smtClean="0">
                <a:ln w="19050">
                  <a:solidFill>
                    <a:srgbClr val="FF0000"/>
                  </a:solidFill>
                  <a:round/>
                  <a:headEnd/>
                  <a:tailEnd/>
                </a:ln>
                <a:solidFill>
                  <a:srgbClr val="99CCFF"/>
                </a:solidFill>
                <a:effectLst>
                  <a:outerShdw dist="35921" dir="2700000" algn="ctr" rotWithShape="0">
                    <a:srgbClr val="990000"/>
                  </a:outerShdw>
                </a:effectLst>
                <a:latin typeface="Californian FB" pitchFamily="18" charset="0"/>
              </a:rPr>
              <a:t> </a:t>
            </a:r>
            <a:r>
              <a:rPr lang="fr-FR" kern="10" dirty="0" smtClean="0">
                <a:ln w="19050">
                  <a:solidFill>
                    <a:srgbClr val="FF0000"/>
                  </a:solidFill>
                  <a:round/>
                  <a:headEnd/>
                  <a:tailEnd/>
                </a:ln>
                <a:solidFill>
                  <a:srgbClr val="99CCFF"/>
                </a:solidFill>
                <a:latin typeface="Californian FB" pitchFamily="18" charset="0"/>
              </a:rPr>
              <a:t>TRACE</a:t>
            </a:r>
            <a:endParaRPr lang="fr-FR" kern="10" dirty="0">
              <a:ln w="19050">
                <a:solidFill>
                  <a:srgbClr val="FF0000"/>
                </a:solidFill>
                <a:round/>
                <a:headEnd/>
                <a:tailEnd/>
              </a:ln>
              <a:solidFill>
                <a:srgbClr val="99CCFF"/>
              </a:solidFill>
              <a:latin typeface="Californian FB" pitchFamily="18" charset="0"/>
            </a:endParaRPr>
          </a:p>
        </p:txBody>
      </p:sp>
      <p:sp>
        <p:nvSpPr>
          <p:cNvPr id="6" name="Rectangle 5"/>
          <p:cNvSpPr/>
          <p:nvPr/>
        </p:nvSpPr>
        <p:spPr>
          <a:xfrm>
            <a:off x="3286116" y="1428736"/>
            <a:ext cx="3142207" cy="646331"/>
          </a:xfrm>
          <a:prstGeom prst="rect">
            <a:avLst/>
          </a:prstGeom>
        </p:spPr>
        <p:txBody>
          <a:bodyPr wrap="none">
            <a:spAutoFit/>
          </a:bodyPr>
          <a:lstStyle/>
          <a:p>
            <a:pPr algn="ctr"/>
            <a:r>
              <a:rPr lang="fr-FR" sz="3600" kern="10" dirty="0" smtClean="0">
                <a:ln w="19050">
                  <a:solidFill>
                    <a:srgbClr val="00B050"/>
                  </a:solidFill>
                  <a:round/>
                  <a:headEnd/>
                  <a:tailEnd/>
                </a:ln>
                <a:effectLst>
                  <a:outerShdw blurRad="38100" dist="38100" dir="2700000" algn="tl">
                    <a:srgbClr val="000000">
                      <a:alpha val="43137"/>
                    </a:srgbClr>
                  </a:outerShdw>
                </a:effectLst>
                <a:latin typeface="Californian FB" pitchFamily="18" charset="0"/>
              </a:rPr>
              <a:t>1 er TRANCON</a:t>
            </a:r>
            <a:endParaRPr lang="fr-FR" sz="3600" kern="10" dirty="0">
              <a:ln w="19050">
                <a:solidFill>
                  <a:srgbClr val="00B050"/>
                </a:solidFill>
                <a:round/>
                <a:headEnd/>
                <a:tailEnd/>
              </a:ln>
              <a:effectLst>
                <a:outerShdw blurRad="38100" dist="38100" dir="2700000" algn="tl">
                  <a:srgbClr val="000000">
                    <a:alpha val="43137"/>
                  </a:srgbClr>
                </a:outerShdw>
              </a:effectLst>
              <a:latin typeface="Californian FB" pitchFamily="18" charset="0"/>
            </a:endParaRPr>
          </a:p>
        </p:txBody>
      </p:sp>
      <p:sp>
        <p:nvSpPr>
          <p:cNvPr id="7" name="Rectangle 6"/>
          <p:cNvSpPr/>
          <p:nvPr/>
        </p:nvSpPr>
        <p:spPr>
          <a:xfrm>
            <a:off x="500034" y="3000372"/>
            <a:ext cx="3217547" cy="461665"/>
          </a:xfrm>
          <a:prstGeom prst="rect">
            <a:avLst/>
          </a:prstGeom>
        </p:spPr>
        <p:txBody>
          <a:bodyPr wrap="none">
            <a:spAutoFit/>
          </a:bodyPr>
          <a:lstStyle/>
          <a:p>
            <a:r>
              <a:rPr lang="fr-FR" sz="2400" kern="10" dirty="0" smtClean="0">
                <a:ln w="19050">
                  <a:solidFill>
                    <a:srgbClr val="FF0000"/>
                  </a:solidFill>
                  <a:round/>
                  <a:headEnd/>
                  <a:tailEnd/>
                </a:ln>
                <a:effectLst>
                  <a:outerShdw blurRad="38100" dist="38100" dir="2700000" algn="tl">
                    <a:srgbClr val="000000">
                      <a:alpha val="43137"/>
                    </a:srgbClr>
                  </a:outerShdw>
                </a:effectLst>
                <a:latin typeface="Californian FB" pitchFamily="18" charset="0"/>
              </a:rPr>
              <a:t>- LES</a:t>
            </a:r>
            <a:r>
              <a:rPr lang="fr-FR" sz="2400" kern="10" dirty="0" smtClean="0">
                <a:ln w="19050">
                  <a:solidFill>
                    <a:srgbClr val="FF0000"/>
                  </a:solidFill>
                  <a:round/>
                  <a:headEnd/>
                  <a:tailEnd/>
                </a:ln>
                <a:effectLst>
                  <a:outerShdw blurRad="38100" dist="38100" dir="2700000" algn="tl" rotWithShape="0">
                    <a:srgbClr val="000000">
                      <a:alpha val="43137"/>
                    </a:srgbClr>
                  </a:outerShdw>
                </a:effectLst>
                <a:latin typeface="Californian FB" pitchFamily="18" charset="0"/>
              </a:rPr>
              <a:t> </a:t>
            </a:r>
            <a:r>
              <a:rPr lang="fr-FR" sz="2400" kern="10" dirty="0" smtClean="0">
                <a:ln w="19050">
                  <a:solidFill>
                    <a:srgbClr val="FF0000"/>
                  </a:solidFill>
                  <a:round/>
                  <a:headEnd/>
                  <a:tailEnd/>
                </a:ln>
                <a:effectLst>
                  <a:outerShdw blurRad="38100" dist="38100" dir="2700000" algn="tl">
                    <a:srgbClr val="000000">
                      <a:alpha val="43137"/>
                    </a:srgbClr>
                  </a:outerShdw>
                </a:effectLst>
                <a:latin typeface="Californian FB" pitchFamily="18" charset="0"/>
              </a:rPr>
              <a:t>ACCES</a:t>
            </a:r>
            <a:r>
              <a:rPr lang="fr-FR" sz="2400" kern="10" dirty="0" smtClean="0">
                <a:ln w="19050">
                  <a:solidFill>
                    <a:srgbClr val="FF0000"/>
                  </a:solidFill>
                  <a:round/>
                  <a:headEnd/>
                  <a:tailEnd/>
                </a:ln>
                <a:effectLst>
                  <a:outerShdw blurRad="38100" dist="38100" dir="2700000" algn="tl" rotWithShape="0">
                    <a:srgbClr val="000000">
                      <a:alpha val="43137"/>
                    </a:srgbClr>
                  </a:outerShdw>
                </a:effectLst>
                <a:latin typeface="Californian FB" pitchFamily="18" charset="0"/>
              </a:rPr>
              <a:t> </a:t>
            </a:r>
            <a:r>
              <a:rPr lang="fr-FR" sz="2400" kern="10" dirty="0" smtClean="0">
                <a:ln w="19050">
                  <a:solidFill>
                    <a:srgbClr val="FF0000"/>
                  </a:solidFill>
                  <a:round/>
                  <a:headEnd/>
                  <a:tailEnd/>
                </a:ln>
                <a:effectLst>
                  <a:outerShdw blurRad="38100" dist="38100" dir="2700000" algn="tl">
                    <a:srgbClr val="000000">
                      <a:alpha val="43137"/>
                    </a:srgbClr>
                  </a:outerShdw>
                </a:effectLst>
                <a:latin typeface="Californian FB" pitchFamily="18" charset="0"/>
              </a:rPr>
              <a:t>RIVE</a:t>
            </a:r>
            <a:r>
              <a:rPr lang="fr-FR" sz="2400" kern="10" dirty="0" smtClean="0">
                <a:ln w="19050">
                  <a:solidFill>
                    <a:srgbClr val="FF0000"/>
                  </a:solidFill>
                  <a:round/>
                  <a:headEnd/>
                  <a:tailEnd/>
                </a:ln>
                <a:effectLst>
                  <a:outerShdw blurRad="38100" dist="38100" dir="2700000" algn="tl" rotWithShape="0">
                    <a:srgbClr val="000000">
                      <a:alpha val="43137"/>
                    </a:srgbClr>
                  </a:outerShdw>
                </a:effectLst>
                <a:latin typeface="Californian FB" pitchFamily="18" charset="0"/>
              </a:rPr>
              <a:t> </a:t>
            </a:r>
            <a:r>
              <a:rPr lang="fr-FR" sz="2400" kern="10" dirty="0" smtClean="0">
                <a:ln w="19050">
                  <a:solidFill>
                    <a:srgbClr val="FF0000"/>
                  </a:solidFill>
                  <a:round/>
                  <a:headEnd/>
                  <a:tailEnd/>
                </a:ln>
                <a:effectLst>
                  <a:outerShdw blurRad="38100" dist="38100" dir="2700000" algn="tl">
                    <a:srgbClr val="000000">
                      <a:alpha val="43137"/>
                    </a:srgbClr>
                  </a:outerShdw>
                </a:effectLst>
                <a:latin typeface="Californian FB" pitchFamily="18" charset="0"/>
              </a:rPr>
              <a:t>EST</a:t>
            </a:r>
            <a:endParaRPr lang="fr-FR" sz="2400" kern="10" dirty="0">
              <a:ln w="19050">
                <a:solidFill>
                  <a:srgbClr val="FF0000"/>
                </a:solidFill>
                <a:round/>
                <a:headEnd/>
                <a:tailEnd/>
              </a:ln>
              <a:effectLst>
                <a:outerShdw blurRad="38100" dist="38100" dir="2700000" algn="tl">
                  <a:srgbClr val="000000">
                    <a:alpha val="43137"/>
                  </a:srgbClr>
                </a:outerShdw>
              </a:effectLst>
              <a:latin typeface="Californian FB" pitchFamily="18" charset="0"/>
            </a:endParaRPr>
          </a:p>
        </p:txBody>
      </p:sp>
      <p:sp>
        <p:nvSpPr>
          <p:cNvPr id="8" name="Rectangle 7"/>
          <p:cNvSpPr/>
          <p:nvPr/>
        </p:nvSpPr>
        <p:spPr>
          <a:xfrm>
            <a:off x="428596" y="4000504"/>
            <a:ext cx="8715404" cy="461665"/>
          </a:xfrm>
          <a:prstGeom prst="rect">
            <a:avLst/>
          </a:prstGeom>
        </p:spPr>
        <p:txBody>
          <a:bodyPr wrap="square">
            <a:spAutoFit/>
          </a:bodyPr>
          <a:lstStyle/>
          <a:p>
            <a:r>
              <a:rPr lang="fr-FR" sz="2400" kern="10" dirty="0" smtClean="0">
                <a:ln w="19050">
                  <a:solidFill>
                    <a:srgbClr val="FF0000"/>
                  </a:solidFill>
                  <a:round/>
                  <a:headEnd/>
                  <a:tailEnd/>
                </a:ln>
                <a:effectLst>
                  <a:outerShdw blurRad="38100" dist="38100" dir="2700000" algn="tl">
                    <a:srgbClr val="000000">
                      <a:alpha val="43137"/>
                    </a:srgbClr>
                  </a:outerShdw>
                </a:effectLst>
                <a:latin typeface="Californian FB" pitchFamily="18" charset="0"/>
              </a:rPr>
              <a:t>- CARREFOUR  ZIADIA – MANSOURA – CHEMIN FORESTIER</a:t>
            </a:r>
            <a:endParaRPr lang="fr-FR" sz="2400" dirty="0">
              <a:ln w="19050">
                <a:solidFill>
                  <a:srgbClr val="FF0000"/>
                </a:solidFill>
                <a:round/>
                <a:headEnd/>
                <a:tailEnd/>
              </a:ln>
              <a:effectLst>
                <a:outerShdw blurRad="38100" dist="38100" dir="2700000" algn="tl">
                  <a:srgbClr val="000000">
                    <a:alpha val="43137"/>
                  </a:srgbClr>
                </a:outerShdw>
              </a:effectLst>
              <a:latin typeface="Californian FB" pitchFamily="18" charset="0"/>
            </a:endParaRPr>
          </a:p>
        </p:txBody>
      </p:sp>
      <p:sp>
        <p:nvSpPr>
          <p:cNvPr id="9" name="Rectangle 8"/>
          <p:cNvSpPr/>
          <p:nvPr/>
        </p:nvSpPr>
        <p:spPr>
          <a:xfrm>
            <a:off x="642910" y="5072074"/>
            <a:ext cx="2941831" cy="461665"/>
          </a:xfrm>
          <a:prstGeom prst="rect">
            <a:avLst/>
          </a:prstGeom>
        </p:spPr>
        <p:txBody>
          <a:bodyPr wrap="none">
            <a:spAutoFit/>
          </a:bodyPr>
          <a:lstStyle/>
          <a:p>
            <a:r>
              <a:rPr lang="fr-FR" sz="2400" kern="10" dirty="0" smtClean="0">
                <a:ln w="19050">
                  <a:solidFill>
                    <a:srgbClr val="FF0000"/>
                  </a:solidFill>
                  <a:round/>
                  <a:headEnd/>
                  <a:tailEnd/>
                </a:ln>
                <a:effectLst>
                  <a:outerShdw blurRad="38100" dist="38100" dir="2700000" algn="tl">
                    <a:srgbClr val="000000">
                      <a:alpha val="43137"/>
                    </a:srgbClr>
                  </a:outerShdw>
                </a:effectLst>
                <a:latin typeface="Californian FB" pitchFamily="18" charset="0"/>
              </a:rPr>
              <a:t>- LONGUEUR : 3 KM</a:t>
            </a:r>
            <a:endParaRPr lang="fr-FR" sz="2400" dirty="0">
              <a:ln w="19050">
                <a:solidFill>
                  <a:srgbClr val="FF0000"/>
                </a:solidFill>
                <a:round/>
                <a:headEnd/>
                <a:tailEnd/>
              </a:ln>
              <a:effectLst>
                <a:outerShdw blurRad="38100" dist="38100" dir="2700000" algn="tl">
                  <a:srgbClr val="000000">
                    <a:alpha val="43137"/>
                  </a:srgbClr>
                </a:outerShdw>
              </a:effectLst>
              <a:latin typeface="Californian FB" pitchFamily="18"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Picture 6" descr="Loc-R-A2_resize"/>
          <p:cNvPicPr>
            <a:picLocks noChangeAspect="1" noChangeArrowheads="1"/>
          </p:cNvPicPr>
          <p:nvPr/>
        </p:nvPicPr>
        <p:blipFill>
          <a:blip r:embed="rId3"/>
          <a:srcRect/>
          <a:stretch>
            <a:fillRect/>
          </a:stretch>
        </p:blipFill>
        <p:spPr>
          <a:xfrm>
            <a:off x="0" y="0"/>
            <a:ext cx="9144000" cy="6859588"/>
          </a:xfrm>
          <a:prstGeom prst="rect">
            <a:avLst/>
          </a:prstGeom>
        </p:spPr>
      </p:pic>
      <p:sp>
        <p:nvSpPr>
          <p:cNvPr id="5" name="Rectangle 4"/>
          <p:cNvSpPr/>
          <p:nvPr/>
        </p:nvSpPr>
        <p:spPr>
          <a:xfrm>
            <a:off x="3000364" y="642918"/>
            <a:ext cx="3732112" cy="769441"/>
          </a:xfrm>
          <a:prstGeom prst="rect">
            <a:avLst/>
          </a:prstGeom>
        </p:spPr>
        <p:txBody>
          <a:bodyPr wrap="none">
            <a:spAutoFit/>
          </a:bodyPr>
          <a:lstStyle/>
          <a:p>
            <a:r>
              <a:rPr lang="fr-FR" sz="4400" kern="10" dirty="0" smtClean="0">
                <a:ln w="19050">
                  <a:solidFill>
                    <a:srgbClr val="00B050"/>
                  </a:solidFill>
                  <a:round/>
                  <a:headEnd/>
                  <a:tailEnd/>
                </a:ln>
                <a:solidFill>
                  <a:srgbClr val="99CCFF"/>
                </a:solidFill>
                <a:effectLst>
                  <a:outerShdw blurRad="38100" dist="38100" dir="2700000" algn="tl">
                    <a:srgbClr val="000000">
                      <a:alpha val="43137"/>
                    </a:srgbClr>
                  </a:outerShdw>
                </a:effectLst>
                <a:latin typeface="Californian FB" pitchFamily="18" charset="0"/>
              </a:rPr>
              <a:t>2</a:t>
            </a:r>
            <a:r>
              <a:rPr lang="fr-FR" sz="2000" kern="10" dirty="0" smtClean="0">
                <a:ln w="19050">
                  <a:solidFill>
                    <a:srgbClr val="00B050"/>
                  </a:solidFill>
                  <a:round/>
                  <a:headEnd/>
                  <a:tailEnd/>
                </a:ln>
                <a:solidFill>
                  <a:srgbClr val="99CCFF"/>
                </a:solidFill>
                <a:effectLst>
                  <a:outerShdw blurRad="38100" dist="38100" dir="2700000" algn="tl">
                    <a:srgbClr val="000000">
                      <a:alpha val="43137"/>
                    </a:srgbClr>
                  </a:outerShdw>
                </a:effectLst>
                <a:latin typeface="Californian FB" pitchFamily="18" charset="0"/>
              </a:rPr>
              <a:t> </a:t>
            </a:r>
            <a:r>
              <a:rPr lang="fr-FR" sz="4400" kern="10" dirty="0" smtClean="0">
                <a:ln w="19050">
                  <a:solidFill>
                    <a:srgbClr val="00B050"/>
                  </a:solidFill>
                  <a:round/>
                  <a:headEnd/>
                  <a:tailEnd/>
                </a:ln>
                <a:solidFill>
                  <a:srgbClr val="99CCFF"/>
                </a:solidFill>
                <a:effectLst>
                  <a:outerShdw blurRad="38100" dist="38100" dir="2700000" algn="tl">
                    <a:srgbClr val="000000">
                      <a:alpha val="43137"/>
                    </a:srgbClr>
                  </a:outerShdw>
                </a:effectLst>
                <a:latin typeface="Californian FB" pitchFamily="18" charset="0"/>
              </a:rPr>
              <a:t>ème</a:t>
            </a:r>
            <a:r>
              <a:rPr lang="fr-FR" sz="2000" kern="10" dirty="0" smtClean="0">
                <a:ln w="19050">
                  <a:solidFill>
                    <a:srgbClr val="00B050"/>
                  </a:solidFill>
                  <a:round/>
                  <a:headEnd/>
                  <a:tailEnd/>
                </a:ln>
                <a:solidFill>
                  <a:srgbClr val="99CCFF"/>
                </a:solidFill>
                <a:effectLst>
                  <a:outerShdw blurRad="38100" dist="38100" dir="2700000" algn="tl">
                    <a:srgbClr val="000000">
                      <a:alpha val="43137"/>
                    </a:srgbClr>
                  </a:outerShdw>
                </a:effectLst>
                <a:latin typeface="Californian FB" pitchFamily="18" charset="0"/>
              </a:rPr>
              <a:t> </a:t>
            </a:r>
            <a:r>
              <a:rPr lang="fr-FR" sz="3600" kern="10" dirty="0" smtClean="0">
                <a:ln w="19050">
                  <a:solidFill>
                    <a:srgbClr val="00B050"/>
                  </a:solidFill>
                  <a:round/>
                  <a:headEnd/>
                  <a:tailEnd/>
                </a:ln>
                <a:solidFill>
                  <a:srgbClr val="99CCFF"/>
                </a:solidFill>
                <a:effectLst>
                  <a:outerShdw blurRad="38100" dist="38100" dir="2700000" algn="tl">
                    <a:srgbClr val="000000">
                      <a:alpha val="43137"/>
                    </a:srgbClr>
                  </a:outerShdw>
                </a:effectLst>
                <a:latin typeface="Californian FB" pitchFamily="18" charset="0"/>
              </a:rPr>
              <a:t>TRANCON</a:t>
            </a:r>
            <a:endParaRPr lang="fr-FR" sz="2000" dirty="0">
              <a:ln w="19050">
                <a:solidFill>
                  <a:srgbClr val="00B050"/>
                </a:solidFill>
                <a:round/>
                <a:headEnd/>
                <a:tailEnd/>
              </a:ln>
              <a:effectLst>
                <a:outerShdw blurRad="38100" dist="38100" dir="2700000" algn="tl">
                  <a:srgbClr val="000000">
                    <a:alpha val="43137"/>
                  </a:srgbClr>
                </a:outerShdw>
              </a:effectLst>
              <a:latin typeface="Californian FB" pitchFamily="18" charset="0"/>
            </a:endParaRPr>
          </a:p>
        </p:txBody>
      </p:sp>
      <p:sp>
        <p:nvSpPr>
          <p:cNvPr id="6" name="Rectangle 5"/>
          <p:cNvSpPr/>
          <p:nvPr/>
        </p:nvSpPr>
        <p:spPr>
          <a:xfrm>
            <a:off x="4071934" y="1643050"/>
            <a:ext cx="1362874" cy="369332"/>
          </a:xfrm>
          <a:prstGeom prst="rect">
            <a:avLst/>
          </a:prstGeom>
        </p:spPr>
        <p:txBody>
          <a:bodyPr wrap="none">
            <a:spAutoFit/>
          </a:bodyPr>
          <a:lstStyle/>
          <a:p>
            <a:r>
              <a:rPr lang="fr-FR" kern="10" dirty="0" smtClean="0">
                <a:ln w="19050">
                  <a:solidFill>
                    <a:srgbClr val="C00000"/>
                  </a:solidFill>
                  <a:round/>
                  <a:headEnd/>
                  <a:tailEnd/>
                </a:ln>
                <a:solidFill>
                  <a:srgbClr val="99CCFF"/>
                </a:solidFill>
                <a:latin typeface="Californian FB" pitchFamily="18" charset="0"/>
              </a:rPr>
              <a:t>LE VIADUC</a:t>
            </a:r>
            <a:endParaRPr lang="fr-FR" kern="10" dirty="0">
              <a:ln w="19050">
                <a:solidFill>
                  <a:srgbClr val="C00000"/>
                </a:solidFill>
                <a:round/>
                <a:headEnd/>
                <a:tailEnd/>
              </a:ln>
              <a:solidFill>
                <a:srgbClr val="99CCFF"/>
              </a:solidFill>
              <a:latin typeface="Californian FB" pitchFamily="18" charset="0"/>
            </a:endParaRPr>
          </a:p>
        </p:txBody>
      </p:sp>
      <p:sp>
        <p:nvSpPr>
          <p:cNvPr id="7" name="Rectangle 6"/>
          <p:cNvSpPr/>
          <p:nvPr/>
        </p:nvSpPr>
        <p:spPr>
          <a:xfrm>
            <a:off x="571472" y="3071810"/>
            <a:ext cx="2904962" cy="461665"/>
          </a:xfrm>
          <a:prstGeom prst="rect">
            <a:avLst/>
          </a:prstGeom>
        </p:spPr>
        <p:txBody>
          <a:bodyPr wrap="none">
            <a:spAutoFit/>
          </a:bodyPr>
          <a:lstStyle/>
          <a:p>
            <a:r>
              <a:rPr lang="fr-FR" sz="2400" kern="10" dirty="0" smtClean="0">
                <a:ln w="19050">
                  <a:solidFill>
                    <a:srgbClr val="FF0000"/>
                  </a:solidFill>
                  <a:round/>
                  <a:headEnd/>
                  <a:tailEnd/>
                </a:ln>
                <a:effectLst>
                  <a:outerShdw blurRad="38100" dist="38100" dir="2700000" algn="tl">
                    <a:srgbClr val="000000">
                      <a:alpha val="43137"/>
                    </a:srgbClr>
                  </a:outerShdw>
                </a:effectLst>
                <a:latin typeface="Californian FB" pitchFamily="18" charset="0"/>
              </a:rPr>
              <a:t>- LONGUEUR</a:t>
            </a:r>
            <a:r>
              <a:rPr lang="fr-FR" sz="2400" kern="10" dirty="0" smtClean="0">
                <a:ln w="19050">
                  <a:solidFill>
                    <a:srgbClr val="000099"/>
                  </a:solidFill>
                  <a:round/>
                  <a:headEnd/>
                  <a:tailEnd/>
                </a:ln>
                <a:solidFill>
                  <a:srgbClr val="99CCFF"/>
                </a:solidFill>
                <a:effectLst>
                  <a:outerShdw blurRad="38100" dist="38100" dir="2700000" algn="tl" rotWithShape="0">
                    <a:srgbClr val="000000">
                      <a:alpha val="43137"/>
                    </a:srgbClr>
                  </a:outerShdw>
                </a:effectLst>
                <a:latin typeface="Californian FB" pitchFamily="18" charset="0"/>
              </a:rPr>
              <a:t> </a:t>
            </a:r>
            <a:r>
              <a:rPr lang="fr-FR" sz="2400" kern="10" dirty="0" smtClean="0">
                <a:ln w="19050">
                  <a:solidFill>
                    <a:srgbClr val="FF0000"/>
                  </a:solidFill>
                  <a:round/>
                  <a:headEnd/>
                  <a:tailEnd/>
                </a:ln>
                <a:effectLst>
                  <a:outerShdw blurRad="38100" dist="38100" dir="2700000" algn="tl" rotWithShape="0">
                    <a:srgbClr val="000000">
                      <a:alpha val="43137"/>
                    </a:srgbClr>
                  </a:outerShdw>
                </a:effectLst>
                <a:latin typeface="Californian FB" pitchFamily="18" charset="0"/>
              </a:rPr>
              <a:t>:</a:t>
            </a:r>
            <a:r>
              <a:rPr lang="fr-FR" sz="2400" kern="10" dirty="0" smtClean="0">
                <a:ln w="19050">
                  <a:solidFill>
                    <a:srgbClr val="FF0000"/>
                  </a:solidFill>
                  <a:round/>
                  <a:headEnd/>
                  <a:tailEnd/>
                </a:ln>
                <a:effectLst>
                  <a:outerShdw blurRad="38100" dist="38100" dir="2700000" algn="tl">
                    <a:srgbClr val="000000">
                      <a:alpha val="43137"/>
                    </a:srgbClr>
                  </a:outerShdw>
                </a:effectLst>
                <a:latin typeface="Californian FB" pitchFamily="18" charset="0"/>
              </a:rPr>
              <a:t> 1 KM</a:t>
            </a:r>
          </a:p>
        </p:txBody>
      </p:sp>
      <p:sp>
        <p:nvSpPr>
          <p:cNvPr id="8" name="Rectangle 7"/>
          <p:cNvSpPr/>
          <p:nvPr/>
        </p:nvSpPr>
        <p:spPr>
          <a:xfrm>
            <a:off x="642910" y="3929066"/>
            <a:ext cx="3020379" cy="461665"/>
          </a:xfrm>
          <a:prstGeom prst="rect">
            <a:avLst/>
          </a:prstGeom>
        </p:spPr>
        <p:txBody>
          <a:bodyPr wrap="none">
            <a:spAutoFit/>
          </a:bodyPr>
          <a:lstStyle/>
          <a:p>
            <a:r>
              <a:rPr lang="fr-FR" sz="2400" kern="10" dirty="0" smtClean="0">
                <a:ln w="19050">
                  <a:solidFill>
                    <a:srgbClr val="FF0000"/>
                  </a:solidFill>
                  <a:round/>
                  <a:headEnd/>
                  <a:tailEnd/>
                </a:ln>
                <a:solidFill>
                  <a:srgbClr val="99CCFF"/>
                </a:solidFill>
                <a:effectLst>
                  <a:outerShdw blurRad="38100" dist="38100" dir="2700000" algn="tl">
                    <a:srgbClr val="000000">
                      <a:alpha val="43137"/>
                    </a:srgbClr>
                  </a:outerShdw>
                </a:effectLst>
                <a:latin typeface="Californian FB" pitchFamily="18" charset="0"/>
              </a:rPr>
              <a:t>- LARGEUR       : 26 M</a:t>
            </a:r>
            <a:endParaRPr lang="fr-FR" sz="2400" dirty="0">
              <a:ln w="19050">
                <a:solidFill>
                  <a:srgbClr val="FF0000"/>
                </a:solidFill>
                <a:round/>
                <a:headEnd/>
                <a:tailEnd/>
              </a:ln>
              <a:effectLst>
                <a:outerShdw blurRad="38100" dist="38100" dir="2700000" algn="tl">
                  <a:srgbClr val="000000">
                    <a:alpha val="43137"/>
                  </a:srgbClr>
                </a:outerShdw>
              </a:effectLst>
              <a:latin typeface="Californian FB" pitchFamily="18" charset="0"/>
            </a:endParaRPr>
          </a:p>
        </p:txBody>
      </p:sp>
      <p:sp>
        <p:nvSpPr>
          <p:cNvPr id="9" name="Rectangle 8"/>
          <p:cNvSpPr/>
          <p:nvPr/>
        </p:nvSpPr>
        <p:spPr>
          <a:xfrm>
            <a:off x="714348" y="4929198"/>
            <a:ext cx="6731330" cy="461665"/>
          </a:xfrm>
          <a:prstGeom prst="rect">
            <a:avLst/>
          </a:prstGeom>
        </p:spPr>
        <p:txBody>
          <a:bodyPr wrap="none">
            <a:spAutoFit/>
          </a:bodyPr>
          <a:lstStyle/>
          <a:p>
            <a:r>
              <a:rPr lang="fr-FR" sz="2400" kern="10" dirty="0" smtClean="0">
                <a:ln w="19050">
                  <a:solidFill>
                    <a:srgbClr val="FF0000"/>
                  </a:solidFill>
                  <a:round/>
                  <a:headEnd/>
                  <a:tailEnd/>
                </a:ln>
                <a:solidFill>
                  <a:srgbClr val="99CCFF"/>
                </a:solidFill>
                <a:effectLst>
                  <a:outerShdw dist="35921" dir="2700000" algn="ctr" rotWithShape="0">
                    <a:srgbClr val="990000"/>
                  </a:outerShdw>
                </a:effectLst>
                <a:latin typeface="Californian FB" pitchFamily="18" charset="0"/>
              </a:rPr>
              <a:t>- 2 X 2 VOIES DE 3.50 M , 2 TROTTOIRS DE 2.00 M</a:t>
            </a:r>
            <a:endParaRPr lang="fr-FR" sz="2400" kern="10" dirty="0">
              <a:ln w="19050">
                <a:solidFill>
                  <a:srgbClr val="FF0000"/>
                </a:solidFill>
                <a:round/>
                <a:headEnd/>
                <a:tailEnd/>
              </a:ln>
              <a:solidFill>
                <a:srgbClr val="99CCFF"/>
              </a:solidFill>
              <a:effectLst>
                <a:outerShdw dist="35921" dir="2700000" algn="ctr" rotWithShape="0">
                  <a:srgbClr val="990000"/>
                </a:outerShdw>
              </a:effectLst>
              <a:latin typeface="Californian FB"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Picture 9" descr="D:\Documents and Settings\DTP\Bureau\002.jpg"/>
          <p:cNvPicPr>
            <a:picLocks noChangeAspect="1" noChangeArrowheads="1"/>
          </p:cNvPicPr>
          <p:nvPr/>
        </p:nvPicPr>
        <p:blipFill>
          <a:blip r:embed="rId2"/>
          <a:srcRect/>
          <a:stretch>
            <a:fillRect/>
          </a:stretch>
        </p:blipFill>
        <p:spPr bwMode="auto">
          <a:xfrm>
            <a:off x="-214313" y="0"/>
            <a:ext cx="9358313" cy="6858000"/>
          </a:xfrm>
          <a:prstGeom prst="rect">
            <a:avLst/>
          </a:prstGeom>
          <a:noFill/>
          <a:ln w="9525">
            <a:noFill/>
            <a:miter lim="800000"/>
            <a:headEnd/>
            <a:tailEnd/>
          </a:ln>
        </p:spPr>
      </p:pic>
      <p:sp>
        <p:nvSpPr>
          <p:cNvPr id="5" name="Rectangle 4"/>
          <p:cNvSpPr/>
          <p:nvPr/>
        </p:nvSpPr>
        <p:spPr>
          <a:xfrm>
            <a:off x="2857488" y="642918"/>
            <a:ext cx="3775393" cy="769441"/>
          </a:xfrm>
          <a:prstGeom prst="rect">
            <a:avLst/>
          </a:prstGeom>
        </p:spPr>
        <p:txBody>
          <a:bodyPr wrap="none">
            <a:spAutoFit/>
          </a:bodyPr>
          <a:lstStyle/>
          <a:p>
            <a:r>
              <a:rPr lang="fr-FR" sz="4400" kern="10" dirty="0" smtClean="0">
                <a:ln w="19050">
                  <a:solidFill>
                    <a:srgbClr val="00B050"/>
                  </a:solidFill>
                  <a:round/>
                  <a:headEnd/>
                  <a:tailEnd/>
                </a:ln>
                <a:solidFill>
                  <a:srgbClr val="99CCFF"/>
                </a:solidFill>
                <a:effectLst>
                  <a:outerShdw blurRad="38100" dist="38100" dir="2700000" algn="tl">
                    <a:srgbClr val="000000">
                      <a:alpha val="43137"/>
                    </a:srgbClr>
                  </a:outerShdw>
                </a:effectLst>
                <a:latin typeface="Californian FB" pitchFamily="18" charset="0"/>
              </a:rPr>
              <a:t>3 ème</a:t>
            </a:r>
            <a:r>
              <a:rPr lang="fr-FR" sz="2000" kern="10" dirty="0" smtClean="0">
                <a:ln w="19050">
                  <a:solidFill>
                    <a:srgbClr val="00B050"/>
                  </a:solidFill>
                  <a:round/>
                  <a:headEnd/>
                  <a:tailEnd/>
                </a:ln>
                <a:solidFill>
                  <a:srgbClr val="99CCFF"/>
                </a:solidFill>
                <a:effectLst>
                  <a:outerShdw blurRad="38100" dist="38100" dir="2700000" algn="tl">
                    <a:srgbClr val="000000">
                      <a:alpha val="43137"/>
                    </a:srgbClr>
                  </a:outerShdw>
                </a:effectLst>
                <a:latin typeface="Californian FB" pitchFamily="18" charset="0"/>
              </a:rPr>
              <a:t> </a:t>
            </a:r>
            <a:r>
              <a:rPr lang="fr-FR" sz="3600" kern="10" dirty="0" smtClean="0">
                <a:ln w="19050">
                  <a:solidFill>
                    <a:srgbClr val="00B050"/>
                  </a:solidFill>
                  <a:round/>
                  <a:headEnd/>
                  <a:tailEnd/>
                </a:ln>
                <a:solidFill>
                  <a:srgbClr val="99CCFF"/>
                </a:solidFill>
                <a:effectLst>
                  <a:outerShdw blurRad="38100" dist="38100" dir="2700000" algn="tl">
                    <a:srgbClr val="000000">
                      <a:alpha val="43137"/>
                    </a:srgbClr>
                  </a:outerShdw>
                </a:effectLst>
                <a:latin typeface="Californian FB" pitchFamily="18" charset="0"/>
              </a:rPr>
              <a:t>TRANCON</a:t>
            </a:r>
            <a:endParaRPr lang="fr-FR" sz="3600" dirty="0"/>
          </a:p>
        </p:txBody>
      </p:sp>
      <p:sp>
        <p:nvSpPr>
          <p:cNvPr id="6" name="Rectangle 5"/>
          <p:cNvSpPr/>
          <p:nvPr/>
        </p:nvSpPr>
        <p:spPr>
          <a:xfrm>
            <a:off x="571472" y="2571744"/>
            <a:ext cx="3672800" cy="461665"/>
          </a:xfrm>
          <a:prstGeom prst="rect">
            <a:avLst/>
          </a:prstGeom>
        </p:spPr>
        <p:txBody>
          <a:bodyPr wrap="none">
            <a:spAutoFit/>
          </a:bodyPr>
          <a:lstStyle/>
          <a:p>
            <a:r>
              <a:rPr lang="fr-FR" sz="2400" kern="10" dirty="0" smtClean="0">
                <a:ln w="19050">
                  <a:solidFill>
                    <a:srgbClr val="FF0000"/>
                  </a:solidFill>
                  <a:round/>
                  <a:headEnd/>
                  <a:tailEnd/>
                </a:ln>
                <a:effectLst>
                  <a:outerShdw dist="35921" dir="2700000" algn="ctr" rotWithShape="0">
                    <a:srgbClr val="990000"/>
                  </a:outerShdw>
                </a:effectLst>
                <a:latin typeface="Californian FB" pitchFamily="18" charset="0"/>
              </a:rPr>
              <a:t>- LES ACCES RIVE OUEST</a:t>
            </a:r>
            <a:endParaRPr lang="fr-FR" sz="2400" kern="10" dirty="0">
              <a:ln w="19050">
                <a:solidFill>
                  <a:srgbClr val="FF0000"/>
                </a:solidFill>
                <a:round/>
                <a:headEnd/>
                <a:tailEnd/>
              </a:ln>
              <a:effectLst>
                <a:outerShdw dist="35921" dir="2700000" algn="ctr" rotWithShape="0">
                  <a:srgbClr val="990000"/>
                </a:outerShdw>
              </a:effectLst>
              <a:latin typeface="Californian FB" pitchFamily="18" charset="0"/>
            </a:endParaRPr>
          </a:p>
        </p:txBody>
      </p:sp>
      <p:sp>
        <p:nvSpPr>
          <p:cNvPr id="7" name="Rectangle 6"/>
          <p:cNvSpPr/>
          <p:nvPr/>
        </p:nvSpPr>
        <p:spPr>
          <a:xfrm>
            <a:off x="571472" y="3786190"/>
            <a:ext cx="7112845" cy="461665"/>
          </a:xfrm>
          <a:prstGeom prst="rect">
            <a:avLst/>
          </a:prstGeom>
        </p:spPr>
        <p:txBody>
          <a:bodyPr wrap="none">
            <a:spAutoFit/>
          </a:bodyPr>
          <a:lstStyle/>
          <a:p>
            <a:r>
              <a:rPr lang="fr-FR" sz="2400" kern="10" dirty="0" smtClean="0">
                <a:ln w="19050">
                  <a:solidFill>
                    <a:srgbClr val="FF0000"/>
                  </a:solidFill>
                  <a:round/>
                  <a:headEnd/>
                  <a:tailEnd/>
                </a:ln>
                <a:solidFill>
                  <a:srgbClr val="99CCFF"/>
                </a:solidFill>
                <a:effectLst>
                  <a:outerShdw dist="35921" dir="2700000" algn="ctr" rotWithShape="0">
                    <a:srgbClr val="990000"/>
                  </a:outerShdw>
                </a:effectLst>
                <a:latin typeface="Californian FB" pitchFamily="18" charset="0"/>
              </a:rPr>
              <a:t>- CARREFOUR CHE GUEVARA – PLACE DE L’O.N.U</a:t>
            </a:r>
            <a:endParaRPr lang="fr-FR" sz="2400" dirty="0">
              <a:ln w="19050">
                <a:solidFill>
                  <a:srgbClr val="FF0000"/>
                </a:solidFill>
                <a:round/>
                <a:headEnd/>
                <a:tailEnd/>
              </a:ln>
              <a:latin typeface="Californian FB" pitchFamily="18" charset="0"/>
            </a:endParaRPr>
          </a:p>
        </p:txBody>
      </p:sp>
      <p:sp>
        <p:nvSpPr>
          <p:cNvPr id="8" name="Rectangle 7"/>
          <p:cNvSpPr/>
          <p:nvPr/>
        </p:nvSpPr>
        <p:spPr>
          <a:xfrm>
            <a:off x="785786" y="4857760"/>
            <a:ext cx="3041217" cy="461665"/>
          </a:xfrm>
          <a:prstGeom prst="rect">
            <a:avLst/>
          </a:prstGeom>
        </p:spPr>
        <p:txBody>
          <a:bodyPr wrap="none">
            <a:spAutoFit/>
          </a:bodyPr>
          <a:lstStyle/>
          <a:p>
            <a:r>
              <a:rPr lang="fr-FR" sz="2400" kern="10" dirty="0" smtClean="0">
                <a:ln w="19050">
                  <a:solidFill>
                    <a:srgbClr val="FF0000"/>
                  </a:solidFill>
                  <a:round/>
                  <a:headEnd/>
                  <a:tailEnd/>
                </a:ln>
                <a:solidFill>
                  <a:srgbClr val="99CCFF"/>
                </a:solidFill>
                <a:effectLst>
                  <a:outerShdw dist="35921" dir="2700000" algn="ctr" rotWithShape="0">
                    <a:srgbClr val="990000"/>
                  </a:outerShdw>
                </a:effectLst>
                <a:latin typeface="Californian FB" pitchFamily="18" charset="0"/>
              </a:rPr>
              <a:t>- LONGUEUR : 700 M</a:t>
            </a:r>
            <a:endParaRPr lang="fr-FR" sz="2400" kern="10" dirty="0">
              <a:ln w="19050">
                <a:solidFill>
                  <a:srgbClr val="FF0000"/>
                </a:solidFill>
                <a:round/>
                <a:headEnd/>
                <a:tailEnd/>
              </a:ln>
              <a:solidFill>
                <a:srgbClr val="99CCFF"/>
              </a:solidFill>
              <a:effectLst>
                <a:outerShdw dist="35921" dir="2700000" algn="ctr" rotWithShape="0">
                  <a:srgbClr val="990000"/>
                </a:outerShdw>
              </a:effectLst>
              <a:latin typeface="Californian FB"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pic>
        <p:nvPicPr>
          <p:cNvPr id="4" name="Picture 3" descr="D:\Documents and Settings\DTP\Bureau\CaptureWiz002.bmp"/>
          <p:cNvPicPr>
            <a:picLocks noChangeAspect="1" noChangeArrowheads="1"/>
          </p:cNvPicPr>
          <p:nvPr/>
        </p:nvPicPr>
        <p:blipFill>
          <a:blip r:embed="rId2"/>
          <a:srcRect/>
          <a:stretch>
            <a:fillRect/>
          </a:stretch>
        </p:blipFill>
        <p:spPr bwMode="auto">
          <a:xfrm>
            <a:off x="0" y="0"/>
            <a:ext cx="9144000" cy="6858000"/>
          </a:xfrm>
          <a:prstGeom prst="rect">
            <a:avLst/>
          </a:prstGeom>
          <a:noFill/>
          <a:ln w="9525">
            <a:solidFill>
              <a:srgbClr val="FF0000">
                <a:alpha val="30980"/>
              </a:srgbClr>
            </a:solidFill>
            <a:miter lim="800000"/>
            <a:headEnd/>
            <a:tailEnd/>
          </a:ln>
        </p:spPr>
      </p:pic>
      <p:sp>
        <p:nvSpPr>
          <p:cNvPr id="5" name="Rectangle 4"/>
          <p:cNvSpPr/>
          <p:nvPr/>
        </p:nvSpPr>
        <p:spPr>
          <a:xfrm>
            <a:off x="500034" y="642918"/>
            <a:ext cx="3576620" cy="523220"/>
          </a:xfrm>
          <a:prstGeom prst="rect">
            <a:avLst/>
          </a:prstGeom>
        </p:spPr>
        <p:txBody>
          <a:bodyPr wrap="none">
            <a:spAutoFit/>
          </a:bodyPr>
          <a:lstStyle/>
          <a:p>
            <a:r>
              <a:rPr lang="fr-FR" sz="2800" kern="10" dirty="0" smtClean="0">
                <a:ln w="19050">
                  <a:solidFill>
                    <a:srgbClr val="FF0000"/>
                  </a:solidFill>
                  <a:round/>
                  <a:headEnd/>
                  <a:tailEnd/>
                </a:ln>
                <a:effectLst>
                  <a:outerShdw dist="35921" dir="2700000" algn="ctr" rotWithShape="0">
                    <a:srgbClr val="990000"/>
                  </a:outerShdw>
                </a:effectLst>
                <a:latin typeface="Californian FB" pitchFamily="18" charset="0"/>
              </a:rPr>
              <a:t>PLAN DE SITUATION</a:t>
            </a:r>
            <a:endParaRPr lang="fr-FR" sz="2800" kern="10" dirty="0">
              <a:ln w="19050">
                <a:solidFill>
                  <a:srgbClr val="FF0000"/>
                </a:solidFill>
                <a:round/>
                <a:headEnd/>
                <a:tailEnd/>
              </a:ln>
              <a:effectLst>
                <a:outerShdw dist="35921" dir="2700000" algn="ctr" rotWithShape="0">
                  <a:srgbClr val="990000"/>
                </a:outerShdw>
              </a:effectLst>
              <a:latin typeface="Californian FB" pitchFamily="18" charset="0"/>
            </a:endParaRPr>
          </a:p>
        </p:txBody>
      </p:sp>
      <p:pic>
        <p:nvPicPr>
          <p:cNvPr id="6" name="Picture 6" descr="F:\CLASSEMENT OFFICIEL\ABEUR ANIMATION\POINT\NON ANIME\b25.gif"/>
          <p:cNvPicPr>
            <a:picLocks noChangeAspect="1" noChangeArrowheads="1"/>
          </p:cNvPicPr>
          <p:nvPr/>
        </p:nvPicPr>
        <p:blipFill>
          <a:blip r:embed="rId3"/>
          <a:srcRect/>
          <a:stretch>
            <a:fillRect/>
          </a:stretch>
        </p:blipFill>
        <p:spPr bwMode="auto">
          <a:xfrm>
            <a:off x="4429124" y="3214686"/>
            <a:ext cx="357187" cy="357188"/>
          </a:xfrm>
          <a:prstGeom prst="rect">
            <a:avLst/>
          </a:prstGeom>
          <a:noFill/>
          <a:ln w="9525">
            <a:noFill/>
            <a:miter lim="800000"/>
            <a:headEnd/>
            <a:tailEnd/>
          </a:ln>
        </p:spPr>
      </p:pic>
      <p:pic>
        <p:nvPicPr>
          <p:cNvPr id="7" name="Picture 6" descr="F:\CLASSEMENT OFFICIEL\ABEUR ANIMATION\POINT\NON ANIME\b25.gif"/>
          <p:cNvPicPr>
            <a:picLocks noChangeAspect="1" noChangeArrowheads="1"/>
          </p:cNvPicPr>
          <p:nvPr/>
        </p:nvPicPr>
        <p:blipFill>
          <a:blip r:embed="rId3"/>
          <a:srcRect/>
          <a:stretch>
            <a:fillRect/>
          </a:stretch>
        </p:blipFill>
        <p:spPr bwMode="auto">
          <a:xfrm>
            <a:off x="2928926" y="5500702"/>
            <a:ext cx="357187" cy="357188"/>
          </a:xfrm>
          <a:prstGeom prst="rect">
            <a:avLst/>
          </a:prstGeom>
          <a:noFill/>
          <a:ln w="9525">
            <a:noFill/>
            <a:miter lim="800000"/>
            <a:headEnd/>
            <a:tailEnd/>
          </a:ln>
        </p:spPr>
      </p:pic>
      <p:cxnSp>
        <p:nvCxnSpPr>
          <p:cNvPr id="8" name="Connecteur droit 7"/>
          <p:cNvCxnSpPr/>
          <p:nvPr/>
        </p:nvCxnSpPr>
        <p:spPr>
          <a:xfrm rot="5400000">
            <a:off x="2750344" y="3893344"/>
            <a:ext cx="2143125" cy="1357313"/>
          </a:xfrm>
          <a:prstGeom prst="line">
            <a:avLst/>
          </a:prstGeom>
          <a:ln w="79375" cmpd="sng">
            <a:solidFill>
              <a:srgbClr val="FF0000"/>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rot="18059804">
            <a:off x="2767707" y="3830396"/>
            <a:ext cx="2364493" cy="461665"/>
          </a:xfrm>
          <a:prstGeom prst="rect">
            <a:avLst/>
          </a:prstGeom>
        </p:spPr>
        <p:txBody>
          <a:bodyPr wrap="square">
            <a:spAutoFit/>
          </a:bodyPr>
          <a:lstStyle/>
          <a:p>
            <a:r>
              <a:rPr lang="fr-FR" sz="2400" kern="10" dirty="0" smtClean="0">
                <a:ln w="19050">
                  <a:solidFill>
                    <a:srgbClr val="000099"/>
                  </a:solidFill>
                  <a:round/>
                  <a:headEnd/>
                  <a:tailEnd/>
                </a:ln>
                <a:solidFill>
                  <a:srgbClr val="99CCFF"/>
                </a:solidFill>
                <a:effectLst>
                  <a:outerShdw dist="35921" dir="2700000" algn="ctr" rotWithShape="0">
                    <a:srgbClr val="990000"/>
                  </a:outerShdw>
                </a:effectLst>
                <a:latin typeface="High Tower Text" pitchFamily="18" charset="0"/>
              </a:rPr>
              <a:t>VIADUC</a:t>
            </a:r>
            <a:endParaRPr lang="fr-FR" sz="2400" kern="10" dirty="0">
              <a:ln w="19050">
                <a:solidFill>
                  <a:srgbClr val="000099"/>
                </a:solidFill>
                <a:round/>
                <a:headEnd/>
                <a:tailEnd/>
              </a:ln>
              <a:solidFill>
                <a:srgbClr val="99CCFF"/>
              </a:solidFill>
              <a:effectLst>
                <a:outerShdw dist="35921" dir="2700000" algn="ctr" rotWithShape="0">
                  <a:srgbClr val="990000"/>
                </a:outerShdw>
              </a:effectLst>
              <a:latin typeface="High Tower Text"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trips(downLeft)">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12" descr="DIAPOSITIVO10"/>
          <p:cNvPicPr>
            <a:picLocks noGrp="1" noChangeAspect="1" noChangeArrowheads="1"/>
          </p:cNvPicPr>
          <p:nvPr>
            <p:ph/>
          </p:nvPr>
        </p:nvPicPr>
        <p:blipFill>
          <a:blip r:embed="rId3"/>
          <a:srcRect/>
          <a:stretch>
            <a:fillRect/>
          </a:stretch>
        </p:blipFill>
        <p:spPr>
          <a:xfrm>
            <a:off x="0" y="646113"/>
            <a:ext cx="9144000" cy="5735637"/>
          </a:xfr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Text Box 2"/>
          <p:cNvSpPr txBox="1">
            <a:spLocks noChangeArrowheads="1"/>
          </p:cNvSpPr>
          <p:nvPr/>
        </p:nvSpPr>
        <p:spPr bwMode="auto">
          <a:xfrm rot="2416674">
            <a:off x="5953125" y="1543050"/>
            <a:ext cx="554038" cy="5329238"/>
          </a:xfrm>
          <a:prstGeom prst="rect">
            <a:avLst/>
          </a:prstGeom>
          <a:noFill/>
          <a:ln w="9525">
            <a:noFill/>
            <a:miter lim="800000"/>
            <a:headEnd/>
            <a:tailEnd/>
          </a:ln>
          <a:effectLst/>
        </p:spPr>
        <p:txBody>
          <a:bodyPr vert="eaVert">
            <a:spAutoFit/>
          </a:bodyPr>
          <a:lstStyle/>
          <a:p>
            <a:pPr>
              <a:spcBef>
                <a:spcPct val="50000"/>
              </a:spcBef>
              <a:defRPr/>
            </a:pPr>
            <a:endParaRPr lang="da-DK">
              <a:solidFill>
                <a:srgbClr val="000000"/>
              </a:solidFill>
              <a:latin typeface="Tahoma" charset="0"/>
              <a:ea typeface="+mn-ea"/>
            </a:endParaRPr>
          </a:p>
        </p:txBody>
      </p:sp>
      <p:pic>
        <p:nvPicPr>
          <p:cNvPr id="35843" name="Picture 6" descr="Lv17-A2_resize"/>
          <p:cNvPicPr>
            <a:picLocks noGrp="1" noChangeAspect="1" noChangeArrowheads="1"/>
          </p:cNvPicPr>
          <p:nvPr>
            <p:ph/>
          </p:nvPr>
        </p:nvPicPr>
        <p:blipFill>
          <a:blip r:embed="rId2"/>
          <a:srcRect/>
          <a:stretch>
            <a:fillRect/>
          </a:stretch>
        </p:blipFill>
        <p:spPr>
          <a:xfrm>
            <a:off x="0" y="0"/>
            <a:ext cx="9144000" cy="6858000"/>
          </a:xfrm>
        </p:spPr>
      </p:pic>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Les entreprises de réalisation</a:t>
            </a:r>
            <a:endParaRPr lang="fr-FR" dirty="0"/>
          </a:p>
        </p:txBody>
      </p:sp>
      <p:sp>
        <p:nvSpPr>
          <p:cNvPr id="3" name="Espace réservé du texte 2"/>
          <p:cNvSpPr>
            <a:spLocks noGrp="1"/>
          </p:cNvSpPr>
          <p:nvPr>
            <p:ph type="body" idx="1"/>
          </p:nvPr>
        </p:nvSpPr>
        <p:spPr>
          <a:xfrm>
            <a:off x="0" y="1633536"/>
            <a:ext cx="9144000" cy="5224464"/>
          </a:xfrm>
        </p:spPr>
        <p:txBody>
          <a:bodyPr>
            <a:normAutofit/>
          </a:bodyPr>
          <a:lstStyle/>
          <a:p>
            <a:endParaRPr lang="fr-FR" sz="2400" dirty="0" smtClean="0">
              <a:latin typeface="Californian FB" pitchFamily="18" charset="0"/>
            </a:endParaRPr>
          </a:p>
          <a:p>
            <a:endParaRPr lang="fr-FR" sz="2400" dirty="0" smtClean="0">
              <a:latin typeface="Californian FB" pitchFamily="18" charset="0"/>
            </a:endParaRPr>
          </a:p>
          <a:p>
            <a:r>
              <a:rPr lang="fr-FR" sz="2400" dirty="0" smtClean="0">
                <a:latin typeface="Californian FB" pitchFamily="18" charset="0"/>
              </a:rPr>
              <a:t>   - Maitre de l’œuvre  </a:t>
            </a:r>
            <a:r>
              <a:rPr lang="fr-FR" sz="2400" dirty="0" smtClean="0">
                <a:solidFill>
                  <a:srgbClr val="FFFF00"/>
                </a:solidFill>
                <a:effectLst>
                  <a:outerShdw blurRad="38100" dist="38100" dir="2700000" algn="tl">
                    <a:srgbClr val="000000">
                      <a:alpha val="43137"/>
                    </a:srgbClr>
                  </a:outerShdw>
                </a:effectLst>
                <a:latin typeface="Californian FB" pitchFamily="18" charset="0"/>
              </a:rPr>
              <a:t>COWI BET</a:t>
            </a:r>
          </a:p>
          <a:p>
            <a:r>
              <a:rPr lang="fr-FR" sz="2400" dirty="0" smtClean="0">
                <a:latin typeface="Californian FB" pitchFamily="18" charset="0"/>
              </a:rPr>
              <a:t>   - Assistance au maitre de l’ouvrage  </a:t>
            </a:r>
            <a:r>
              <a:rPr lang="fr-FR" sz="2400" dirty="0" smtClean="0">
                <a:solidFill>
                  <a:srgbClr val="FFFF00"/>
                </a:solidFill>
                <a:effectLst>
                  <a:outerShdw blurRad="38100" dist="38100" dir="2700000" algn="tl">
                    <a:srgbClr val="000000">
                      <a:alpha val="43137"/>
                    </a:srgbClr>
                  </a:outerShdw>
                </a:effectLst>
                <a:latin typeface="Californian FB" pitchFamily="18" charset="0"/>
              </a:rPr>
              <a:t>DAR EL HANDASSA  - Liban -</a:t>
            </a:r>
          </a:p>
          <a:p>
            <a:r>
              <a:rPr lang="fr-FR" sz="2400" dirty="0" smtClean="0">
                <a:latin typeface="Californian FB" pitchFamily="18" charset="0"/>
              </a:rPr>
              <a:t>   - Maitre de l’ouvrage   </a:t>
            </a:r>
            <a:r>
              <a:rPr lang="fr-FR" sz="2400" dirty="0" smtClean="0">
                <a:solidFill>
                  <a:srgbClr val="FFFF00"/>
                </a:solidFill>
                <a:effectLst>
                  <a:outerShdw blurRad="38100" dist="38100" dir="2700000" algn="tl">
                    <a:srgbClr val="000000">
                      <a:alpha val="43137"/>
                    </a:srgbClr>
                  </a:outerShdw>
                </a:effectLst>
                <a:latin typeface="Californian FB" pitchFamily="18" charset="0"/>
              </a:rPr>
              <a:t>DTPConstantine</a:t>
            </a:r>
          </a:p>
          <a:p>
            <a:r>
              <a:rPr lang="fr-FR" sz="2400" dirty="0" smtClean="0">
                <a:latin typeface="Californian FB" pitchFamily="18" charset="0"/>
              </a:rPr>
              <a:t>   - Entreprise de réalisation  </a:t>
            </a:r>
            <a:r>
              <a:rPr lang="fr-FR" sz="2400" dirty="0" smtClean="0">
                <a:solidFill>
                  <a:srgbClr val="FFFF00"/>
                </a:solidFill>
                <a:effectLst>
                  <a:outerShdw blurRad="38100" dist="38100" dir="2700000" algn="tl">
                    <a:srgbClr val="000000">
                      <a:alpha val="43137"/>
                    </a:srgbClr>
                  </a:outerShdw>
                </a:effectLst>
                <a:latin typeface="Californian FB" pitchFamily="18" charset="0"/>
              </a:rPr>
              <a:t>ANDRADE GUTIERREZ  - Brésil -</a:t>
            </a:r>
            <a:endParaRPr lang="fr-FR" sz="2400" dirty="0">
              <a:solidFill>
                <a:srgbClr val="FFFF00"/>
              </a:solidFill>
              <a:effectLst>
                <a:outerShdw blurRad="38100" dist="38100" dir="2700000" algn="tl">
                  <a:srgbClr val="000000">
                    <a:alpha val="43137"/>
                  </a:srgbClr>
                </a:outerShdw>
              </a:effectLst>
              <a:latin typeface="Californian FB"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14282" y="214290"/>
            <a:ext cx="8472518" cy="6095070"/>
          </a:xfrm>
        </p:spPr>
        <p:txBody>
          <a:bodyPr>
            <a:normAutofit fontScale="77500" lnSpcReduction="20000"/>
          </a:bodyPr>
          <a:lstStyle/>
          <a:p>
            <a:r>
              <a:rPr lang="fr-FR" sz="4600" b="1" dirty="0" smtClean="0">
                <a:solidFill>
                  <a:srgbClr val="FF0000"/>
                </a:solidFill>
                <a:latin typeface="Californian FB" pitchFamily="18" charset="0"/>
              </a:rPr>
              <a:t>L ’</a:t>
            </a:r>
            <a:r>
              <a:rPr lang="fr-FR" sz="4600" b="1" dirty="0" err="1" smtClean="0">
                <a:solidFill>
                  <a:srgbClr val="FF0000"/>
                </a:solidFill>
                <a:latin typeface="Californian FB" pitchFamily="18" charset="0"/>
              </a:rPr>
              <a:t>idee</a:t>
            </a:r>
            <a:r>
              <a:rPr lang="fr-FR" sz="4600" b="1" dirty="0" smtClean="0">
                <a:solidFill>
                  <a:srgbClr val="FF0000"/>
                </a:solidFill>
                <a:latin typeface="Californian FB" pitchFamily="18" charset="0"/>
              </a:rPr>
              <a:t> du projet</a:t>
            </a:r>
          </a:p>
          <a:p>
            <a:r>
              <a:rPr lang="fr-FR" dirty="0" smtClean="0">
                <a:latin typeface="Californian FB" pitchFamily="18" charset="0"/>
              </a:rPr>
              <a:t>Les responsables locaux n'ont jamais cessé de réfléchir sur les moyens de résoudre les problèmes de circulation engendrés par la vétusté du Centre-ville et son étranglement. Certes les idées foisonnaient et au début des années 2000 , l'idée de la construction d'un pont s'est petit à petit imposée .La ville qui commençait à donner des signes d'étouffement avait besoin d'une décision salvatrice</a:t>
            </a:r>
          </a:p>
          <a:p>
            <a:r>
              <a:rPr lang="fr-FR" dirty="0" smtClean="0">
                <a:latin typeface="Californian FB" pitchFamily="18" charset="0"/>
              </a:rPr>
              <a:t>La venue de Mr Abdelmalek BOUDIAF , wali de Constantine qui s'est attelé depuis son installation, avec les services des Travaux Publics, à tracer un programme ambitieux en matières de réalisation afin de rendre à la ville des ponts la place qui lui sied et lui rendre la place de Capitale de l'Est. Lors d'une de ses nombreuses visites du terrain, il a décidé de lancer le projet relatif à la réalisation d'une liaison entre les deux rives du </a:t>
            </a:r>
            <a:r>
              <a:rPr lang="fr-FR" dirty="0" err="1" smtClean="0">
                <a:latin typeface="Californian FB" pitchFamily="18" charset="0"/>
              </a:rPr>
              <a:t>Rhummel</a:t>
            </a:r>
            <a:r>
              <a:rPr lang="fr-FR" dirty="0" smtClean="0">
                <a:latin typeface="Californian FB" pitchFamily="18" charset="0"/>
              </a:rPr>
              <a:t> par la construction d'un viaduc qui prend naissance au carrefour de la place de l'ONU (ex hôtel Transat), surplombant le quartier du Bardo pour rejoindre le chemin forestier à travers à hauteur du plateau du Mansourah . Le projet étant acquis . Il est ambitieux.</a:t>
            </a:r>
          </a:p>
          <a:p>
            <a:endParaRPr lang="fr-FR"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8914" name="Picture 10" descr="starblink"/>
          <p:cNvPicPr>
            <a:picLocks noChangeAspect="1" noChangeArrowheads="1" noCrop="1"/>
          </p:cNvPicPr>
          <p:nvPr/>
        </p:nvPicPr>
        <p:blipFill>
          <a:blip r:embed="rId4"/>
          <a:srcRect/>
          <a:stretch>
            <a:fillRect/>
          </a:stretch>
        </p:blipFill>
        <p:spPr bwMode="auto">
          <a:xfrm>
            <a:off x="6500813" y="0"/>
            <a:ext cx="342900" cy="342900"/>
          </a:xfrm>
          <a:prstGeom prst="rect">
            <a:avLst/>
          </a:prstGeom>
          <a:noFill/>
          <a:ln w="9525">
            <a:noFill/>
            <a:miter lim="800000"/>
            <a:headEnd/>
            <a:tailEnd/>
          </a:ln>
        </p:spPr>
      </p:pic>
      <p:pic>
        <p:nvPicPr>
          <p:cNvPr id="38915" name="Picture 11" descr="starblink"/>
          <p:cNvPicPr>
            <a:picLocks noChangeAspect="1" noChangeArrowheads="1" noCrop="1"/>
          </p:cNvPicPr>
          <p:nvPr/>
        </p:nvPicPr>
        <p:blipFill>
          <a:blip r:embed="rId4"/>
          <a:srcRect/>
          <a:stretch>
            <a:fillRect/>
          </a:stretch>
        </p:blipFill>
        <p:spPr bwMode="auto">
          <a:xfrm>
            <a:off x="4429125" y="357188"/>
            <a:ext cx="342900" cy="342900"/>
          </a:xfrm>
          <a:prstGeom prst="rect">
            <a:avLst/>
          </a:prstGeom>
          <a:noFill/>
          <a:ln w="9525">
            <a:noFill/>
            <a:miter lim="800000"/>
            <a:headEnd/>
            <a:tailEnd/>
          </a:ln>
        </p:spPr>
      </p:pic>
      <p:sp>
        <p:nvSpPr>
          <p:cNvPr id="4" name="Rectangle 3"/>
          <p:cNvSpPr/>
          <p:nvPr/>
        </p:nvSpPr>
        <p:spPr>
          <a:xfrm>
            <a:off x="5429256" y="5534561"/>
            <a:ext cx="4143404" cy="1323439"/>
          </a:xfrm>
          <a:prstGeom prst="rect">
            <a:avLst/>
          </a:prstGeom>
        </p:spPr>
        <p:txBody>
          <a:bodyPr wrap="square">
            <a:spAutoFit/>
          </a:bodyPr>
          <a:lstStyle/>
          <a:p>
            <a:r>
              <a:rPr lang="fr-FR" sz="8000" kern="10" dirty="0" smtClean="0">
                <a:ln w="19050">
                  <a:solidFill>
                    <a:schemeClr val="accent3">
                      <a:lumMod val="65000"/>
                    </a:schemeClr>
                  </a:solidFill>
                  <a:round/>
                  <a:headEnd/>
                  <a:tailEnd/>
                </a:ln>
                <a:effectLst>
                  <a:glow rad="63500">
                    <a:schemeClr val="accent2">
                      <a:satMod val="175000"/>
                      <a:alpha val="40000"/>
                    </a:schemeClr>
                  </a:glow>
                  <a:reflection blurRad="6350" stA="55000" endA="300" endPos="45500" dir="5400000" sy="-100000" algn="bl" rotWithShape="0"/>
                </a:effectLst>
                <a:latin typeface="Edwardian Script ITC" pitchFamily="66" charset="0"/>
              </a:rPr>
              <a:t>Merci</a:t>
            </a:r>
            <a:endParaRPr lang="fr-FR" sz="8000" dirty="0">
              <a:ln w="19050">
                <a:solidFill>
                  <a:schemeClr val="accent3">
                    <a:lumMod val="65000"/>
                  </a:schemeClr>
                </a:solidFill>
                <a:round/>
                <a:headEnd/>
                <a:tailEnd/>
              </a:ln>
              <a:effectLst>
                <a:glow rad="63500">
                  <a:schemeClr val="accent2">
                    <a:satMod val="175000"/>
                    <a:alpha val="40000"/>
                  </a:schemeClr>
                </a:glow>
                <a:reflection blurRad="6350" stA="55000" endA="300" endPos="45500" dir="5400000" sy="-100000" algn="bl" rotWithShape="0"/>
              </a:effectLst>
              <a:latin typeface="Edwardian Script ITC" pitchFamily="66"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428604"/>
            <a:ext cx="8229600" cy="5880756"/>
          </a:xfrm>
        </p:spPr>
        <p:txBody>
          <a:bodyPr/>
          <a:lstStyle/>
          <a:p>
            <a:pPr algn="ctr"/>
            <a:endParaRPr lang="fr-FR" dirty="0" smtClean="0"/>
          </a:p>
          <a:p>
            <a:pPr algn="ctr"/>
            <a:endParaRPr lang="fr-FR" dirty="0" smtClean="0"/>
          </a:p>
          <a:p>
            <a:pPr algn="ctr"/>
            <a:endParaRPr lang="fr-FR" dirty="0" smtClean="0"/>
          </a:p>
          <a:p>
            <a:pPr algn="ctr"/>
            <a:endParaRPr lang="fr-FR" dirty="0" smtClean="0"/>
          </a:p>
          <a:p>
            <a:pPr algn="ctr">
              <a:buNone/>
            </a:pPr>
            <a:r>
              <a:rPr lang="fr-FR" sz="3600" b="1" dirty="0" smtClean="0">
                <a:solidFill>
                  <a:srgbClr val="FF0000"/>
                </a:solidFill>
                <a:effectLst>
                  <a:outerShdw blurRad="38100" dist="38100" dir="2700000" algn="tl">
                    <a:srgbClr val="000000">
                      <a:alpha val="43137"/>
                    </a:srgbClr>
                  </a:outerShdw>
                </a:effectLst>
              </a:rPr>
              <a:t>Présentation du projet</a:t>
            </a:r>
          </a:p>
          <a:p>
            <a:pPr algn="ctr">
              <a:buNone/>
            </a:pPr>
            <a:endParaRPr lang="fr-FR" b="1" dirty="0" smtClean="0"/>
          </a:p>
          <a:p>
            <a:pPr algn="ctr">
              <a:buNone/>
            </a:pPr>
            <a:r>
              <a:rPr lang="fr-FR" sz="4000" b="1" dirty="0" smtClean="0">
                <a:effectLst>
                  <a:outerShdw blurRad="38100" dist="38100" dir="2700000" algn="tl">
                    <a:srgbClr val="000000">
                      <a:alpha val="43137"/>
                    </a:srgbClr>
                  </a:outerShdw>
                </a:effectLst>
                <a:latin typeface="Californian FB" pitchFamily="18" charset="0"/>
              </a:rPr>
              <a:t>UN VIADUC DE 1150 METRES </a:t>
            </a:r>
            <a:r>
              <a:rPr lang="fr-FR" sz="4000" dirty="0" smtClean="0">
                <a:effectLst>
                  <a:outerShdw blurRad="38100" dist="38100" dir="2700000" algn="tl">
                    <a:srgbClr val="000000">
                      <a:alpha val="43137"/>
                    </a:srgbClr>
                  </a:outerShdw>
                </a:effectLst>
                <a:latin typeface="Californian FB" pitchFamily="18" charset="0"/>
              </a:rPr>
              <a:t> </a:t>
            </a:r>
          </a:p>
          <a:p>
            <a:pPr algn="ctr">
              <a:buNone/>
            </a:pPr>
            <a:endParaRPr lang="fr-F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14282" y="214290"/>
            <a:ext cx="8715436" cy="6095070"/>
          </a:xfrm>
        </p:spPr>
        <p:txBody>
          <a:bodyPr>
            <a:normAutofit fontScale="77500" lnSpcReduction="20000"/>
          </a:bodyPr>
          <a:lstStyle/>
          <a:p>
            <a:r>
              <a:rPr lang="fr-FR" dirty="0" smtClean="0">
                <a:latin typeface="Californian FB" pitchFamily="18" charset="0"/>
              </a:rPr>
              <a:t>Ce futur pont aura une longueur appréciable de 1150 m qui lui permettra de faire la jonction entre le vieux rocher et les hauteurs du Mansourah qui desservent pratiquement toute la partie Sud de la ville et particulièrement la grande cité de Sakiet Sidi Yousef et ses prolongements vers Ziadia, Djebel El Ouahch, Daksi et Oued El Had Du côté du centre-ville, l'ouvrage n'est pas dénué d'intérêt étant dit qu'il prendra naissance à la place ded Nations Unies, dans la zone stratégique de Djane Zitoune qui constitue un véritable carrefour s'ouvrant sur Aïn El Bey et également sur les Cités Fadila Saadane, 5 Juillet, Boussouf et la zone industrielle Palma. Et si l'on sait que la largeur de ce nouveau pont avoisine les vingt mètres, l'on peut supposer les énormes services qu'il rendra à la circulation automobile surtout avec ses voies de dégagements prévues sur son tablier vers la route du Chalet des pins . Ce projet vient à point nommé et constituerait une ouvre d'envergure pour entamer un important tournant qualitatif dans les grandes réalisations de l'Algérie moderne. Il participerait considérablement à la modernisation de la ville de Constantine pour lui rendre sa vocation de Capitale régionale tant souhaitée par les autorités suprêmes du pays. </a:t>
            </a:r>
            <a:br>
              <a:rPr lang="fr-FR" dirty="0" smtClean="0">
                <a:latin typeface="Californian FB" pitchFamily="18" charset="0"/>
              </a:rPr>
            </a:br>
            <a:r>
              <a:rPr lang="fr-FR" dirty="0" smtClean="0">
                <a:latin typeface="Californian FB" pitchFamily="18" charset="0"/>
              </a:rPr>
              <a:t>   .Ses atouts sont multiples : </a:t>
            </a:r>
            <a:endParaRPr lang="fr-FR" dirty="0">
              <a:latin typeface="Californian FB"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928670"/>
            <a:ext cx="8229600" cy="5380690"/>
          </a:xfrm>
        </p:spPr>
        <p:txBody>
          <a:bodyPr>
            <a:normAutofit fontScale="77500" lnSpcReduction="20000"/>
          </a:bodyPr>
          <a:lstStyle/>
          <a:p>
            <a:r>
              <a:rPr lang="fr-FR" dirty="0" smtClean="0">
                <a:latin typeface="Californian FB" pitchFamily="18" charset="0"/>
              </a:rPr>
              <a:t>- Un substitut pour le pont Sidi Rached en cas de défaillance de ce dernier. </a:t>
            </a:r>
            <a:br>
              <a:rPr lang="fr-FR" dirty="0" smtClean="0">
                <a:latin typeface="Californian FB" pitchFamily="18" charset="0"/>
              </a:rPr>
            </a:br>
            <a:r>
              <a:rPr lang="fr-FR" dirty="0" smtClean="0">
                <a:latin typeface="Californian FB" pitchFamily="18" charset="0"/>
              </a:rPr>
              <a:t>- Il relie la rive Est à un grand noud de circulation (Place de l'ONU). </a:t>
            </a:r>
            <a:br>
              <a:rPr lang="fr-FR" dirty="0" smtClean="0">
                <a:latin typeface="Californian FB" pitchFamily="18" charset="0"/>
              </a:rPr>
            </a:br>
            <a:r>
              <a:rPr lang="fr-FR" dirty="0" smtClean="0">
                <a:latin typeface="Californian FB" pitchFamily="18" charset="0"/>
              </a:rPr>
              <a:t>- Il relie la rive Ouest aux hauteurs du Mansourah et ses prolongements. </a:t>
            </a:r>
            <a:br>
              <a:rPr lang="fr-FR" dirty="0" smtClean="0">
                <a:latin typeface="Californian FB" pitchFamily="18" charset="0"/>
              </a:rPr>
            </a:br>
            <a:r>
              <a:rPr lang="fr-FR" dirty="0" smtClean="0">
                <a:latin typeface="Californian FB" pitchFamily="18" charset="0"/>
              </a:rPr>
              <a:t>- Renforcé par un aménagement d'un carrefour au niveau de la cité des Castors et la création d'une grande desserte passant par le terrain de la ferme Tenoudji, il désenclavera tout la zone Nord-est (Emir Abdelkader - CHU - Cité Loucif, la zone du Djebel Ouahch avec toutes ses grandes Cités. </a:t>
            </a:r>
            <a:br>
              <a:rPr lang="fr-FR" dirty="0" smtClean="0">
                <a:latin typeface="Californian FB" pitchFamily="18" charset="0"/>
              </a:rPr>
            </a:br>
            <a:r>
              <a:rPr lang="fr-FR" dirty="0" smtClean="0">
                <a:latin typeface="Californian FB" pitchFamily="18" charset="0"/>
              </a:rPr>
              <a:t>- Réductions des isochrones entre les deux rives. </a:t>
            </a:r>
            <a:br>
              <a:rPr lang="fr-FR" dirty="0" smtClean="0">
                <a:latin typeface="Californian FB" pitchFamily="18" charset="0"/>
              </a:rPr>
            </a:br>
            <a:r>
              <a:rPr lang="fr-FR" dirty="0" smtClean="0">
                <a:latin typeface="Californian FB" pitchFamily="18" charset="0"/>
              </a:rPr>
              <a:t>- Rendra la circulation plus fluide au niveau de l'échangeur de Sidi Mabrouk. </a:t>
            </a:r>
            <a:br>
              <a:rPr lang="fr-FR" dirty="0" smtClean="0">
                <a:latin typeface="Californian FB" pitchFamily="18" charset="0"/>
              </a:rPr>
            </a:br>
            <a:r>
              <a:rPr lang="fr-FR" dirty="0" smtClean="0">
                <a:latin typeface="Californian FB" pitchFamily="18" charset="0"/>
              </a:rPr>
              <a:t>- Un grand apport touristique. </a:t>
            </a:r>
            <a:br>
              <a:rPr lang="fr-FR" dirty="0" smtClean="0">
                <a:latin typeface="Californian FB" pitchFamily="18" charset="0"/>
              </a:rPr>
            </a:br>
            <a:r>
              <a:rPr lang="fr-FR" dirty="0" smtClean="0">
                <a:latin typeface="Californian FB" pitchFamily="18" charset="0"/>
              </a:rPr>
              <a:t>L' URBACO ayant en charge la conception et les études préliminaires, la direction des travaux publics s'attelle actuellement pour hâter et finaliser le projet.</a:t>
            </a:r>
          </a:p>
          <a:p>
            <a:endParaRPr lang="fr-F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500042"/>
            <a:ext cx="8229600" cy="5809318"/>
          </a:xfrm>
          <a:noFill/>
          <a:ln>
            <a:noFill/>
          </a:ln>
        </p:spPr>
        <p:txBody>
          <a:bodyPr/>
          <a:lstStyle/>
          <a:p>
            <a:endParaRPr lang="fr-FR" kern="10" dirty="0" smtClean="0">
              <a:ln w="19050">
                <a:solidFill>
                  <a:srgbClr val="000099"/>
                </a:solidFill>
                <a:round/>
                <a:headEnd/>
                <a:tailEnd/>
              </a:ln>
              <a:solidFill>
                <a:srgbClr val="FF0000"/>
              </a:solidFill>
              <a:effectLst>
                <a:outerShdw dist="35921" dir="2700000" algn="ctr" rotWithShape="0">
                  <a:srgbClr val="990000"/>
                </a:outerShdw>
              </a:effectLst>
              <a:latin typeface="Impact"/>
            </a:endParaRPr>
          </a:p>
          <a:p>
            <a:endParaRPr lang="fr-FR" kern="10" dirty="0" smtClean="0">
              <a:ln w="19050">
                <a:solidFill>
                  <a:srgbClr val="000099"/>
                </a:solidFill>
                <a:round/>
                <a:headEnd/>
                <a:tailEnd/>
              </a:ln>
              <a:solidFill>
                <a:srgbClr val="FF0000"/>
              </a:solidFill>
              <a:effectLst>
                <a:outerShdw dist="35921" dir="2700000" algn="ctr" rotWithShape="0">
                  <a:srgbClr val="990000"/>
                </a:outerShdw>
              </a:effectLst>
              <a:latin typeface="Impact"/>
            </a:endParaRPr>
          </a:p>
          <a:p>
            <a:pPr algn="ctr"/>
            <a:r>
              <a:rPr lang="fr-FR" sz="3600" kern="10" dirty="0" smtClean="0">
                <a:ln w="19050">
                  <a:noFill/>
                  <a:round/>
                  <a:headEnd/>
                  <a:tailEnd/>
                </a:ln>
                <a:solidFill>
                  <a:srgbClr val="FF0000"/>
                </a:solidFill>
                <a:latin typeface="Californian FB" pitchFamily="18" charset="0"/>
              </a:rPr>
              <a:t>PROBLEMATIQUE</a:t>
            </a:r>
          </a:p>
          <a:p>
            <a:r>
              <a:rPr lang="fr-FR" kern="10" dirty="0" smtClean="0">
                <a:ln w="19050">
                  <a:solidFill>
                    <a:schemeClr val="tx1"/>
                  </a:solidFill>
                  <a:round/>
                  <a:headEnd/>
                  <a:tailEnd/>
                </a:ln>
                <a:latin typeface="Californian FB" pitchFamily="18" charset="0"/>
              </a:rPr>
              <a:t>La ville de Constantine se caractérise notamment par </a:t>
            </a:r>
          </a:p>
          <a:p>
            <a:r>
              <a:rPr lang="fr-FR" kern="10" dirty="0" smtClean="0">
                <a:ln w="19050">
                  <a:solidFill>
                    <a:srgbClr val="000099"/>
                  </a:solidFill>
                  <a:round/>
                  <a:headEnd/>
                  <a:tailEnd/>
                </a:ln>
                <a:solidFill>
                  <a:srgbClr val="99CCFF"/>
                </a:solidFill>
                <a:latin typeface="Impact"/>
              </a:rPr>
              <a:t>  </a:t>
            </a:r>
            <a:r>
              <a:rPr lang="fr-FR" kern="10" dirty="0" smtClean="0">
                <a:ln w="19050">
                  <a:noFill/>
                  <a:round/>
                  <a:headEnd/>
                  <a:tailEnd/>
                </a:ln>
                <a:latin typeface="Californian FB" pitchFamily="18" charset="0"/>
              </a:rPr>
              <a:t>1 /   Un centre étouffé</a:t>
            </a:r>
          </a:p>
          <a:p>
            <a:r>
              <a:rPr lang="fr-FR" kern="10" dirty="0" smtClean="0">
                <a:ln w="19050">
                  <a:solidFill>
                    <a:srgbClr val="000099"/>
                  </a:solidFill>
                  <a:round/>
                  <a:headEnd/>
                  <a:tailEnd/>
                </a:ln>
                <a:latin typeface="Californian FB" pitchFamily="18" charset="0"/>
              </a:rPr>
              <a:t>  </a:t>
            </a:r>
            <a:r>
              <a:rPr lang="fr-FR" kern="10" dirty="0" smtClean="0">
                <a:ln w="19050">
                  <a:noFill/>
                  <a:round/>
                  <a:headEnd/>
                  <a:tailEnd/>
                </a:ln>
                <a:latin typeface="Californian FB" pitchFamily="18" charset="0"/>
              </a:rPr>
              <a:t>   2 /    Ville congestionnée</a:t>
            </a:r>
          </a:p>
          <a:p>
            <a:r>
              <a:rPr lang="fr-FR" kern="10" dirty="0" smtClean="0">
                <a:ln w="19050">
                  <a:noFill/>
                  <a:round/>
                  <a:headEnd/>
                  <a:tailEnd/>
                </a:ln>
                <a:latin typeface="Californian FB" pitchFamily="18" charset="0"/>
              </a:rPr>
              <a:t>      3 /    Un réseau sursaturé</a:t>
            </a:r>
          </a:p>
          <a:p>
            <a:r>
              <a:rPr lang="fr-FR" kern="10" dirty="0" smtClean="0">
                <a:ln w="19050">
                  <a:noFill/>
                  <a:round/>
                  <a:headEnd/>
                  <a:tailEnd/>
                </a:ln>
                <a:latin typeface="Californian FB" pitchFamily="18" charset="0"/>
              </a:rPr>
              <a:t>        4  /       Une circulation non maitrisée</a:t>
            </a:r>
            <a:endParaRPr lang="fr-FR" dirty="0">
              <a:ln w="19050">
                <a:noFill/>
                <a:round/>
                <a:headEnd/>
                <a:tailEnd/>
              </a:ln>
              <a:latin typeface="Californian FB"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4400" kern="10" dirty="0" smtClean="0">
                <a:ln w="19050">
                  <a:noFill/>
                  <a:round/>
                  <a:headEnd/>
                  <a:tailEnd/>
                </a:ln>
                <a:solidFill>
                  <a:srgbClr val="FF0000"/>
                </a:solidFill>
                <a:effectLst/>
                <a:latin typeface="Impact"/>
              </a:rPr>
              <a:t>                     </a:t>
            </a:r>
            <a:r>
              <a:rPr lang="fr-FR" sz="3600" kern="10" dirty="0" smtClean="0">
                <a:ln w="19050">
                  <a:noFill/>
                  <a:round/>
                  <a:headEnd/>
                  <a:tailEnd/>
                </a:ln>
                <a:solidFill>
                  <a:srgbClr val="FF0000"/>
                </a:solidFill>
                <a:effectLst/>
                <a:latin typeface="Californian FB" pitchFamily="18" charset="0"/>
              </a:rPr>
              <a:t>LES ENJEUX</a:t>
            </a:r>
            <a:endParaRPr lang="fr-FR" dirty="0">
              <a:ln w="19050">
                <a:noFill/>
                <a:round/>
                <a:headEnd/>
                <a:tailEnd/>
              </a:ln>
              <a:solidFill>
                <a:srgbClr val="FF0000"/>
              </a:solidFill>
              <a:effectLst/>
              <a:latin typeface="Californian FB" pitchFamily="18" charset="0"/>
            </a:endParaRPr>
          </a:p>
        </p:txBody>
      </p:sp>
      <p:sp>
        <p:nvSpPr>
          <p:cNvPr id="3" name="Espace réservé du contenu 2"/>
          <p:cNvSpPr>
            <a:spLocks noGrp="1"/>
          </p:cNvSpPr>
          <p:nvPr>
            <p:ph idx="1"/>
          </p:nvPr>
        </p:nvSpPr>
        <p:spPr/>
        <p:txBody>
          <a:bodyPr/>
          <a:lstStyle/>
          <a:p>
            <a:endParaRPr lang="fr-FR" kern="10" dirty="0" smtClean="0">
              <a:ln w="19050">
                <a:solidFill>
                  <a:srgbClr val="000099"/>
                </a:solidFill>
                <a:round/>
                <a:headEnd/>
                <a:tailEnd/>
              </a:ln>
              <a:solidFill>
                <a:srgbClr val="FF0000"/>
              </a:solidFill>
              <a:effectLst>
                <a:outerShdw dist="35921" dir="2700000" algn="ctr" rotWithShape="0">
                  <a:srgbClr val="990000"/>
                </a:outerShdw>
              </a:effectLst>
              <a:latin typeface="Impact"/>
            </a:endParaRPr>
          </a:p>
          <a:p>
            <a:r>
              <a:rPr lang="fr-FR" kern="10" dirty="0" smtClean="0">
                <a:ln w="19050">
                  <a:noFill/>
                  <a:round/>
                  <a:headEnd/>
                  <a:tailEnd/>
                </a:ln>
                <a:solidFill>
                  <a:srgbClr val="FFFF00"/>
                </a:solidFill>
                <a:latin typeface="Californian FB" pitchFamily="18" charset="0"/>
              </a:rPr>
              <a:t>--1•  UN GAIN DE TEMPS ET D’ARGENT</a:t>
            </a:r>
          </a:p>
          <a:p>
            <a:endParaRPr lang="fr-FR" kern="10" dirty="0" smtClean="0">
              <a:ln w="19050">
                <a:noFill/>
                <a:round/>
                <a:headEnd/>
                <a:tailEnd/>
              </a:ln>
              <a:latin typeface="Californian FB" pitchFamily="18" charset="0"/>
            </a:endParaRPr>
          </a:p>
          <a:p>
            <a:r>
              <a:rPr lang="fr-FR" kern="10" dirty="0" smtClean="0">
                <a:ln w="19050">
                  <a:noFill/>
                  <a:round/>
                  <a:headEnd/>
                  <a:tailEnd/>
                </a:ln>
                <a:latin typeface="Californian FB" pitchFamily="18" charset="0"/>
              </a:rPr>
              <a:t>Le Viaduc permettra, de se rendre de la rive Ouest à la rive Est via un trajet </a:t>
            </a:r>
          </a:p>
          <a:p>
            <a:endParaRPr lang="fr-FR" kern="10" dirty="0" smtClean="0">
              <a:ln w="19050">
                <a:noFill/>
                <a:round/>
                <a:headEnd/>
                <a:tailEnd/>
              </a:ln>
              <a:latin typeface="Californian FB" pitchFamily="18" charset="0"/>
            </a:endParaRPr>
          </a:p>
          <a:p>
            <a:r>
              <a:rPr lang="fr-FR" kern="10" dirty="0" smtClean="0">
                <a:ln w="19050">
                  <a:noFill/>
                  <a:round/>
                  <a:headEnd/>
                  <a:tailEnd/>
                </a:ln>
                <a:latin typeface="Californian FB" pitchFamily="18" charset="0"/>
              </a:rPr>
              <a:t>raccourci avec un temps de parcours réduit.</a:t>
            </a:r>
            <a:endParaRPr lang="fr-FR" dirty="0">
              <a:ln w="19050">
                <a:noFill/>
                <a:round/>
                <a:headEnd/>
                <a:tailEnd/>
              </a:ln>
              <a:latin typeface="Californian FB"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3_Modelo de apresentação predefinido">
  <a:themeElements>
    <a:clrScheme name="Modelo de apresentação predefinido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elo de apresentação predefinido">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elo de apresentação predefinido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elo de apresentação predefinido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elo de apresentação predefinido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elo de apresentação predefinido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elo de apresentação predefinid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elo de apresentação predefinid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elo de apresentação predefinid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736</TotalTime>
  <Words>821</Words>
  <PresentationFormat>Affichage à l'écran (4:3)</PresentationFormat>
  <Paragraphs>94</Paragraphs>
  <Slides>40</Slides>
  <Notes>5</Notes>
  <HiddenSlides>0</HiddenSlides>
  <MMClips>0</MMClips>
  <ScaleCrop>false</ScaleCrop>
  <HeadingPairs>
    <vt:vector size="4" baseType="variant">
      <vt:variant>
        <vt:lpstr>Thème</vt:lpstr>
      </vt:variant>
      <vt:variant>
        <vt:i4>2</vt:i4>
      </vt:variant>
      <vt:variant>
        <vt:lpstr>Titres des diapositives</vt:lpstr>
      </vt:variant>
      <vt:variant>
        <vt:i4>40</vt:i4>
      </vt:variant>
    </vt:vector>
  </HeadingPairs>
  <TitlesOfParts>
    <vt:vector size="42" baseType="lpstr">
      <vt:lpstr>Verve</vt:lpstr>
      <vt:lpstr>3_Modelo de apresentação predefinido</vt:lpstr>
      <vt:lpstr>Projet Urbain</vt:lpstr>
      <vt:lpstr>Plan de travail </vt:lpstr>
      <vt:lpstr> </vt:lpstr>
      <vt:lpstr>Diapositive 4</vt:lpstr>
      <vt:lpstr>Diapositive 5</vt:lpstr>
      <vt:lpstr>Diapositive 6</vt:lpstr>
      <vt:lpstr>Diapositive 7</vt:lpstr>
      <vt:lpstr>Diapositive 8</vt:lpstr>
      <vt:lpstr>                     LES ENJEUX</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lpstr>Diapositive 35</vt:lpstr>
      <vt:lpstr>Diapositive 36</vt:lpstr>
      <vt:lpstr>Diapositive 37</vt:lpstr>
      <vt:lpstr>Diapositive 38</vt:lpstr>
      <vt:lpstr>Les entreprises de réalisation</vt:lpstr>
      <vt:lpstr>Diapositive 40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TOSHIBA</dc:creator>
  <cp:lastModifiedBy>TOSHIBA</cp:lastModifiedBy>
  <cp:revision>49</cp:revision>
  <dcterms:created xsi:type="dcterms:W3CDTF">2011-05-03T19:36:49Z</dcterms:created>
  <dcterms:modified xsi:type="dcterms:W3CDTF">2011-05-04T12:46:43Z</dcterms:modified>
</cp:coreProperties>
</file>