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D25535-12AE-0396-8CAD-045DE3D51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3DB0CE-AD23-463B-9609-8E4EC04C225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428C5-039A-6F77-C75D-8131F01EF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093D4-F65C-A5F7-B7D7-DC7F7B4CB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FF6EFE-B43E-405E-B6EA-B34293A40EC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11632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65A15A-3D1A-D662-A5AA-5E60273A5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00C34A-088E-4821-A973-0B443DD0B1B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7184B-83EB-4EDA-40CC-607C52CE1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DB944-63C3-D155-C5D5-7950E169E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C91D5-8A7A-4AC5-98BD-AEE0452D793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20532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8DE707-6317-C0E7-0620-D57DB0567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6658FB-27A5-4277-90CE-38267137289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43AA8-20EE-7FBB-BB98-6CDA0FAAB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3C020-E41D-7F34-03A6-087C7C40F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637CE-F46F-4E8C-BFAE-F59FBD811C8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16003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D51F0-14DB-2A9B-982B-A86C5802C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077522-A63B-4052-8AF2-1CEB46DBC23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BD2B02-BEF3-BEA0-8DB3-1AC6FB92B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AC5A58-4330-6D7B-0308-BE85F890E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7E4ABE-CEEC-433E-820D-58C479AE2D8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78892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BF12E9-4F47-424A-A743-5198FDEC6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8FC7C5-45E7-466A-968E-AA04D71F3C9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E013A6-FB90-65E2-1F46-441FAC3B2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9B9ECB-0E20-2B79-4D5B-38942EF9E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421C76-32EE-435D-9D6E-CBCAA0C4351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92732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7E71EB1-86E4-437C-BE51-FBE19D6C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F0D8C3-0B04-4080-AAA8-B90EA95CC93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B3B7242-C8C4-041F-B4E0-F2A20D314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E9A9D53-AC3F-AC78-E6E5-D930C9E0D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19421-ECA9-4748-8E9B-FD2160934EA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89897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2C97D27-EFCA-821D-A2BC-628EF0C82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7E919-073A-4360-B64A-839365992B5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ED77F10-9537-6BD2-5E6A-09989CC58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554EA58-8EFB-076F-A8A7-0037F0DE1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8DABC-A27F-497A-8917-9336D7F9050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08018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4FA1605-042D-19A1-9E25-4A5809028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CF6A76-A55A-4D0F-AAAB-86101C5A09E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A1239E3-14F0-6282-D841-FE4F2993C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173B889-B7E2-4F3F-6133-0FA4E828B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540D8-012A-4148-BD0B-31F817C2003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65052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3F54D13-F10C-0A89-1B4E-2C5D61151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F7DC2-9184-4FE6-B080-778382319DB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735BDB9-481E-AAED-C502-740171C5D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0D85952-1525-8330-4AF2-0D5403A27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84D5A-4764-4900-B9CB-E631503F956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88560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A155B58-C14C-337F-8631-89FEE9D89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2E4D89-FC97-433E-AB7C-3C4562F4BFB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AD05A45-81C5-B612-8D60-7492D0DFE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D102894-CDE7-27C3-0D96-3FAAFAFCA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44A25-4A02-487B-B914-D12EEB6E3FA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45405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D4CC2F0-0AC0-0CA1-5ABF-516244E4F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077294-F93D-432C-B1DD-04E77EF27A9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6164B24-CDF1-C0AA-73EF-E2675D832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CAF1A06-A3B5-A219-09F2-2513F90D3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FE88C-FA3D-4B4B-85C0-A14A775E46B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63533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11A0448-4DF4-36E3-FDA9-96DC4C2285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877E6E9-5941-330C-34AC-93E1CF5836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73627-AEAB-91AD-3090-E25F70B244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5520278-4F92-43AC-A569-11542DA9247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08AD4-BF24-9BBC-180F-6F93B9A49C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AEABE-CE5D-9A4E-940B-BC68AAA7C6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86FD920-EC63-40B6-BE00-90248D0A443A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97B52C65-FCBD-C76F-6D47-AFDEF24EB26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33CD9D7-17CD-44A7-922F-BC0A429221BE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CF3B97C5-2338-11BE-C3B8-2001EBC1F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DC4EB369-A4BE-D8BE-D73E-A1629B8D978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3D3029E-41DF-40D2-6814-DD020B1C47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AC0E7DB-EC00-6FB9-A909-01DFAC0BD9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00A7938E-FB83-CB99-8A30-4A81E3A8C5C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0091B9E-616C-677C-6C2C-CF1C2F4068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1558068-8001-C0F1-8E8D-3A70718C09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4A22E22C-C9FB-96DC-1268-C36DF2683BF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007B4EA-A571-5F47-E722-647CC0D5A2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B3A09A6-C579-C13E-B845-A164CF5D6A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76083BAD-541B-ECBB-35A7-22D86A20A0C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D5D3804B-16A7-ECCD-D12E-6C94D9ABA9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6C92663-247A-40F5-4EEB-AE73B6D423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8ADA9B8B-1D3C-1BFA-E432-737C4120E5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2F158F52-4AE1-CE54-8F36-CE1F26F358F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19CE3F2-0797-692F-0555-2BD91217BB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58AFF47-5015-3E16-2FCD-E5F5A2213C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F72AEAAD-1C99-B08E-DDBA-AFC63BCE04B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0FFFA61-D725-01FB-2C06-335B79220A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711D6D7-CF54-12A9-CD35-02F2F62077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CBA77108-ADDA-B8EF-778C-8BD28D5BE6A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60F1001-F79E-00F7-B2E7-D6BD7279EB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ABC3E2A-BF31-71B6-6B48-8A9FCB52E9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81AEC19F-594F-CA5C-8A3E-5FEEF6BE220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725962E5-1960-8DF4-5C69-89A8420D3C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51F9389-ACA8-9C11-7916-4AAEFE89FE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61C4312D-FF06-6E91-FC06-DB81C313B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6EFAC3E0-69D7-B8C1-25CE-06E6F682DCB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CA2A3B2-D76F-B81A-FE19-9EAAD5B1E9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EE34DE0-38EE-F55B-F32B-ADB399E520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81E3050C-67CF-3DBF-D4E8-0B55F81726F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C620F8F-8F59-D46E-4D7E-AD6BD5B84A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E77DEE2-842C-CF80-6C64-87CC068025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B564B80E-6AC6-6765-B14D-9BA62AFD4A3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F2BE7A2-D20A-A4DC-06A7-DD2B00C84E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B081F0D-D6CB-4761-9B25-AA2B1AE453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5FFEDE9D-0F9B-DDAB-3359-168C27A6A9C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C8C2D605-7FF5-8151-EB6A-B63BE61767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5369511-5C02-75AA-BB79-8808C5C600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7A4B7B1C-029E-C631-0B81-6B362907A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871AD051-BB42-FF5D-5E49-360DDE40F6E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927068E-4BB7-BCC0-E961-1AD1BDA18F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3786F07-94FD-7088-3A97-DD56765981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10B16C2C-8C29-E548-E8C3-C4392C3E14E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713CCB2-9C78-46D3-4E0D-A1BEF62515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6C37186-BF95-1503-10B1-C3E4CFBFA8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AB932E32-36CB-4DAD-7BD2-BF81417C159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5E1C822-9C96-8BE7-2EB7-2C31E5B3EE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006DE68-2541-20C5-A523-A7E5634A7A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7CA69066-7961-03B7-F7F4-56ADC9641BE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53F41FDA-AC7D-B064-BED5-539EEFB56C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21EA572-C65E-4A9D-AAD2-0D328542C4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3776124B-3616-D187-2D56-0472797B3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C8BE1434-6ABF-0E8F-B1D3-61F4B8BDB2A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5F03C55-69DE-D56A-CA60-29BF33AD3E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B01843B-BCD0-B453-83CF-7933743107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145D6AFD-1195-0905-CFEF-9109EFC3287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6306B7F-BCBF-EE1A-30AD-44E13A58D9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BA75CEA-4773-DFBD-5597-FD5B439B1B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E05D43F0-7F3C-8C8A-60E9-965AC1245ED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706D221-184E-7A70-BAD2-3703528666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3F82E62-BD25-07EB-9314-F7ACF77393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3FBD541D-66F8-354D-21BC-C09DFAA4C66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D3CA4E83-4E2B-DD87-2F14-203D3C101D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85885AB2-C1FE-4ED0-EF29-9E9C2FDF85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18D554C3-6D3E-D8BC-EEF8-AD22A82A1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C23858ED-ED74-90D2-76F5-C0BA938DCDD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5D4A880-8E6C-B6FA-6B6F-15E86458B2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49D9BCB-9D62-BB97-36FF-ECB229B431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9B110589-23A7-35C1-DCF1-7015DB6D62C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9473EF5-6360-134D-8F25-62E9597D67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A676A30-5C16-98EA-67B9-2CFFBD92FD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13FC7FD3-B582-9A0E-0143-C770DD7E8CB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AE95AB2-42A9-3E7D-0682-369D8F78A7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8C94D8A-8C82-93B2-09D3-4CBAFBBB33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A508AD14-DE4B-2885-E4C9-59509E3704D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4169FE1E-2F77-36AF-97FF-E0EA6D6FFC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E25DC48-5970-799A-7A9D-D212C93D81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2CD03E82-E839-DA61-CCCD-D864E520C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00551F8E-D7B3-3256-6AEC-2648173E496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4A33C77-9C10-97A8-CF0C-F07A55DA27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582F7CA-5A78-71EC-ED43-7A8DC56E68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DD99DCAA-1322-5383-A195-933249C3838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82046BC-CBA2-F768-1597-6EF47C4E7E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916DD3D-502E-4147-8CCC-AE1F2CE2AF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8EC2F40A-F3D2-EBB2-2AF1-560C4A782F1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C3394E1-9007-961C-BE85-BE685EB9E5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F027319-E6F1-2B03-7C21-8E83C0F056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3994A709-6B07-274A-F808-E05503201B5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A5A47F8A-9F45-AD30-D79B-0A26D652A1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50ABBC3-3F65-C612-AA36-F30ED9F816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AEFDFC62-CF51-7E9A-9D47-B3F5171E1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D81780E5-08B2-7A3E-101B-79707734401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C8DCA48-0237-2C0D-C29D-5D789056AF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F005FA0-350E-6304-00E8-6C9E44375F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4A8ABFC3-865C-B6EC-EDC7-D100822B3C0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903F346-C60C-679F-489E-0BD8E29B2C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12F3563-62CF-6C4F-5233-F2A8C56F0C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468749CE-0749-8BA9-2C65-23C8DE50804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7AEB576-C296-71B1-76E3-0E8589F9BC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D4BBAFA-1259-7698-4B54-9B732D7911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82060C1C-6C49-6FDE-4366-20FFE2CB2F6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0A55BCED-B18C-3D16-BE43-3C2243F51E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2A726A5-8427-0AA9-B311-F22BA4BB66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2008-09-09T11:32:35Z</dcterms:created>
  <dcterms:modified xsi:type="dcterms:W3CDTF">2025-01-08T07:24:11Z</dcterms:modified>
</cp:coreProperties>
</file>