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udio/m4a" Extension="m4a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0287000" cy="10287000"/>
  <p:notesSz cx="6858000" cy="9144000"/>
  <p:embeddedFontLst>
    <p:embeddedFont>
      <p:font typeface="Bebas Neue Bold" charset="1" panose="020B0606020202050201"/>
      <p:regular r:id="rId12"/>
    </p:embeddedFont>
    <p:embeddedFont>
      <p:font typeface="Open Sans Bold" charset="1" panose="020B0806030504020204"/>
      <p:regular r:id="rId13"/>
    </p:embeddedFont>
    <p:embeddedFont>
      <p:font typeface="Open Sans" charset="1" panose="020B0606030504020204"/>
      <p:regular r:id="rId14"/>
    </p:embeddedFont>
    <p:embeddedFont>
      <p:font typeface="Barlow SemiCondensed Bold" charset="1" panose="00000806000000000000"/>
      <p:regular r:id="rId15"/>
    </p:embeddedFont>
    <p:embeddedFont>
      <p:font typeface="Barlow Condensed Bold" charset="1" panose="00000806000000000000"/>
      <p:regular r:id="rId16"/>
    </p:embeddedFont>
    <p:embeddedFont>
      <p:font typeface="Barlow Condensed" charset="1" panose="00000506000000000000"/>
      <p:regular r:id="rId17"/>
    </p:embeddedFont>
    <p:embeddedFont>
      <p:font typeface="Roboto Bold" charset="1" panose="02000000000000000000"/>
      <p:regular r:id="rId18"/>
    </p:embeddedFont>
    <p:embeddedFont>
      <p:font typeface="Roboto" charset="1" panose="02000000000000000000"/>
      <p:regular r:id="rId19"/>
    </p:embeddedFont>
    <p:embeddedFont>
      <p:font typeface="Poppins Bold" charset="1" panose="00000800000000000000"/>
      <p:regular r:id="rId20"/>
    </p:embeddedFont>
    <p:embeddedFont>
      <p:font typeface="Poppins" charset="1" panose="00000500000000000000"/>
      <p:regular r:id="rId21"/>
    </p:embeddedFont>
    <p:embeddedFont>
      <p:font typeface="Poppins Semi-Bold" charset="1" panose="00000700000000000000"/>
      <p:regular r:id="rId22"/>
    </p:embeddedFont>
    <p:embeddedFont>
      <p:font typeface="Impact" charset="1" panose="020B0806030902050204"/>
      <p:regular r:id="rId23"/>
    </p:embeddedFont>
    <p:embeddedFont>
      <p:font typeface="Montserrat Bold" charset="1" panose="00000800000000000000"/>
      <p:regular r:id="rId24"/>
    </p:embeddedFont>
    <p:embeddedFont>
      <p:font typeface="Zcool QingKe HuangYou" charset="1" panose="00000500000000000000"/>
      <p:regular r:id="rId25"/>
    </p:embeddedFont>
    <p:embeddedFont>
      <p:font typeface="Poppins Ultra-Bold" charset="1" panose="00000900000000000000"/>
      <p:regular r:id="rId26"/>
    </p:embeddedFont>
    <p:embeddedFont>
      <p:font typeface="Apricots" charset="1" panose="0000000000000000000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1.svg" Type="http://schemas.openxmlformats.org/officeDocument/2006/relationships/image"/><Relationship Id="rId11" Target="../media/aAGW1Ofg4DM.m4a" Type="http://schemas.microsoft.com/office/2007/relationships/media"/><Relationship Id="rId12" Target="../media/aAGW1Ofg4DM.m4a" Type="http://schemas.openxmlformats.org/officeDocument/2006/relationships/audio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10.jpe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14.svg" Type="http://schemas.openxmlformats.org/officeDocument/2006/relationships/image"/><Relationship Id="rId8" Target="../media/image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6.jpe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22.jpeg" Type="http://schemas.openxmlformats.org/officeDocument/2006/relationships/image"/><Relationship Id="rId4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jpeg" Type="http://schemas.openxmlformats.org/officeDocument/2006/relationships/image"/><Relationship Id="rId3" Target="../media/image24.jpeg" Type="http://schemas.openxmlformats.org/officeDocument/2006/relationships/image"/><Relationship Id="rId4" Target="../media/image25.jpeg" Type="http://schemas.openxmlformats.org/officeDocument/2006/relationships/image"/><Relationship Id="rId5" Target="../media/image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jpeg" Type="http://schemas.openxmlformats.org/officeDocument/2006/relationships/image"/><Relationship Id="rId3" Target="../media/image27.jpeg" Type="http://schemas.openxmlformats.org/officeDocument/2006/relationships/image"/><Relationship Id="rId4" Target="../media/image28.png" Type="http://schemas.openxmlformats.org/officeDocument/2006/relationships/image"/><Relationship Id="rId5" Target="../media/image29.svg" Type="http://schemas.openxmlformats.org/officeDocument/2006/relationships/image"/><Relationship Id="rId6" Target="../media/image30.jpeg" Type="http://schemas.openxmlformats.org/officeDocument/2006/relationships/image"/><Relationship Id="rId7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18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014779" y="-941476"/>
            <a:ext cx="8407510" cy="840751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D119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4385633" y="-570622"/>
            <a:ext cx="7665803" cy="7665803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38996" t="0" r="-3899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3139977" y="-2092606"/>
            <a:ext cx="9313590" cy="9114473"/>
            <a:chOff x="0" y="0"/>
            <a:chExt cx="830557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30557" cy="812800"/>
            </a:xfrm>
            <a:custGeom>
              <a:avLst/>
              <a:gdLst/>
              <a:ahLst/>
              <a:cxnLst/>
              <a:rect r="r" b="b" t="t" l="l"/>
              <a:pathLst>
                <a:path h="812800" w="830557">
                  <a:moveTo>
                    <a:pt x="415278" y="0"/>
                  </a:moveTo>
                  <a:cubicBezTo>
                    <a:pt x="185926" y="0"/>
                    <a:pt x="0" y="181951"/>
                    <a:pt x="0" y="406400"/>
                  </a:cubicBezTo>
                  <a:cubicBezTo>
                    <a:pt x="0" y="630849"/>
                    <a:pt x="185926" y="812800"/>
                    <a:pt x="415278" y="812800"/>
                  </a:cubicBezTo>
                  <a:cubicBezTo>
                    <a:pt x="644630" y="812800"/>
                    <a:pt x="830557" y="630849"/>
                    <a:pt x="830557" y="406400"/>
                  </a:cubicBezTo>
                  <a:cubicBezTo>
                    <a:pt x="830557" y="181951"/>
                    <a:pt x="644630" y="0"/>
                    <a:pt x="415278" y="0"/>
                  </a:cubicBezTo>
                  <a:close/>
                </a:path>
              </a:pathLst>
            </a:custGeom>
            <a:solidFill>
              <a:srgbClr val="FFD11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7865" y="38100"/>
              <a:ext cx="674827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5065316" y="5828471"/>
            <a:ext cx="2683290" cy="2683290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D119"/>
            </a:solidFill>
            <a:ln w="95250" cap="sq">
              <a:solidFill>
                <a:srgbClr val="001886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-1346576" y="7918418"/>
            <a:ext cx="5872623" cy="1053848"/>
            <a:chOff x="0" y="0"/>
            <a:chExt cx="2264685" cy="4064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64685" cy="406400"/>
            </a:xfrm>
            <a:custGeom>
              <a:avLst/>
              <a:gdLst/>
              <a:ahLst/>
              <a:cxnLst/>
              <a:rect r="r" b="b" t="t" l="l"/>
              <a:pathLst>
                <a:path h="406400" w="2264685">
                  <a:moveTo>
                    <a:pt x="2061485" y="0"/>
                  </a:moveTo>
                  <a:cubicBezTo>
                    <a:pt x="2173710" y="0"/>
                    <a:pt x="2264685" y="90976"/>
                    <a:pt x="2264685" y="203200"/>
                  </a:cubicBezTo>
                  <a:cubicBezTo>
                    <a:pt x="2264685" y="315424"/>
                    <a:pt x="2173710" y="406400"/>
                    <a:pt x="20614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D119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64685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795275" y="9419941"/>
            <a:ext cx="397914" cy="397914"/>
          </a:xfrm>
          <a:custGeom>
            <a:avLst/>
            <a:gdLst/>
            <a:ahLst/>
            <a:cxnLst/>
            <a:rect r="r" b="b" t="t" l="l"/>
            <a:pathLst>
              <a:path h="397914" w="397914">
                <a:moveTo>
                  <a:pt x="0" y="0"/>
                </a:moveTo>
                <a:lnTo>
                  <a:pt x="397914" y="0"/>
                </a:lnTo>
                <a:lnTo>
                  <a:pt x="397914" y="397914"/>
                </a:lnTo>
                <a:lnTo>
                  <a:pt x="0" y="3979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5720684" y="9364927"/>
            <a:ext cx="452928" cy="452928"/>
          </a:xfrm>
          <a:custGeom>
            <a:avLst/>
            <a:gdLst/>
            <a:ahLst/>
            <a:cxnLst/>
            <a:rect r="r" b="b" t="t" l="l"/>
            <a:pathLst>
              <a:path h="452928" w="452928">
                <a:moveTo>
                  <a:pt x="0" y="0"/>
                </a:moveTo>
                <a:lnTo>
                  <a:pt x="452928" y="0"/>
                </a:lnTo>
                <a:lnTo>
                  <a:pt x="452928" y="452928"/>
                </a:lnTo>
                <a:lnTo>
                  <a:pt x="0" y="4529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586806" y="7918418"/>
            <a:ext cx="590255" cy="898196"/>
          </a:xfrm>
          <a:custGeom>
            <a:avLst/>
            <a:gdLst/>
            <a:ahLst/>
            <a:cxnLst/>
            <a:rect r="r" b="b" t="t" l="l"/>
            <a:pathLst>
              <a:path h="898196" w="590255">
                <a:moveTo>
                  <a:pt x="0" y="0"/>
                </a:moveTo>
                <a:lnTo>
                  <a:pt x="590255" y="0"/>
                </a:lnTo>
                <a:lnTo>
                  <a:pt x="590255" y="898197"/>
                </a:lnTo>
                <a:lnTo>
                  <a:pt x="0" y="8981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-359638" b="-202054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426541" y="271305"/>
            <a:ext cx="4201982" cy="975597"/>
          </a:xfrm>
          <a:custGeom>
            <a:avLst/>
            <a:gdLst/>
            <a:ahLst/>
            <a:cxnLst/>
            <a:rect r="r" b="b" t="t" l="l"/>
            <a:pathLst>
              <a:path h="975597" w="4201982">
                <a:moveTo>
                  <a:pt x="0" y="0"/>
                </a:moveTo>
                <a:lnTo>
                  <a:pt x="4201982" y="0"/>
                </a:lnTo>
                <a:lnTo>
                  <a:pt x="4201982" y="975597"/>
                </a:lnTo>
                <a:lnTo>
                  <a:pt x="0" y="97559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241457" y="1427418"/>
            <a:ext cx="5208745" cy="4946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980"/>
              </a:lnSpc>
            </a:pPr>
            <a:r>
              <a:rPr lang="en-US" sz="9271" b="true">
                <a:solidFill>
                  <a:srgbClr val="001886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Washington DC Limo Service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28339" y="8046836"/>
            <a:ext cx="3398385" cy="720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45"/>
              </a:lnSpc>
              <a:spcBef>
                <a:spcPct val="0"/>
              </a:spcBef>
            </a:pPr>
            <a:r>
              <a:rPr lang="en-US" b="true" sz="4246" spc="-106">
                <a:solidFill>
                  <a:srgbClr val="00188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CONTACT US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17259" y="9453967"/>
            <a:ext cx="1970485" cy="647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 spc="-45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(202) 765-2355</a:t>
            </a:r>
          </a:p>
          <a:p>
            <a:pPr algn="l">
              <a:lnSpc>
                <a:spcPts val="2460"/>
              </a:lnSpc>
            </a:pPr>
          </a:p>
        </p:txBody>
      </p:sp>
      <p:sp>
        <p:nvSpPr>
          <p:cNvPr name="TextBox 23" id="23"/>
          <p:cNvSpPr txBox="true"/>
          <p:nvPr/>
        </p:nvSpPr>
        <p:spPr>
          <a:xfrm rot="0">
            <a:off x="5676645" y="6372582"/>
            <a:ext cx="1460633" cy="345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78"/>
              </a:lnSpc>
            </a:pPr>
            <a:r>
              <a:rPr lang="en-US" sz="2315" spc="-46">
                <a:solidFill>
                  <a:srgbClr val="001886"/>
                </a:solidFill>
                <a:latin typeface="Open Sans"/>
                <a:ea typeface="Open Sans"/>
                <a:cs typeface="Open Sans"/>
                <a:sym typeface="Open Sans"/>
              </a:rPr>
              <a:t>Discount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5676645" y="7621942"/>
            <a:ext cx="1460633" cy="345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78"/>
              </a:lnSpc>
            </a:pPr>
            <a:r>
              <a:rPr lang="en-US" sz="2315" spc="-46">
                <a:solidFill>
                  <a:srgbClr val="001886"/>
                </a:solidFill>
                <a:latin typeface="Open Sans"/>
                <a:ea typeface="Open Sans"/>
                <a:cs typeface="Open Sans"/>
                <a:sym typeface="Open Sans"/>
              </a:rPr>
              <a:t>OFF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5450202" y="6725476"/>
            <a:ext cx="1913518" cy="8797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5"/>
              </a:lnSpc>
            </a:pPr>
            <a:r>
              <a:rPr lang="en-US" b="true" sz="5779" spc="-115">
                <a:solidFill>
                  <a:srgbClr val="00188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10%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6358173" y="9419941"/>
            <a:ext cx="3375950" cy="342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 spc="-45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info@limoservicedc.com</a:t>
            </a:r>
          </a:p>
        </p:txBody>
      </p:sp>
      <p:pic>
        <p:nvPicPr>
          <p:cNvPr name="Picture 27" id="27">
            <a:hlinkClick action="ppaction://media"/>
          </p:cNvPr>
          <p:cNvPicPr>
            <a:picLocks noChangeAspect="true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291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cmd cmd="playFrom(0.0)">
              <p:cBhvr>
                <p:cTn/>
                <p:tgtEl>
                  <p:spTgt spid="27"/>
                </p:tgtEl>
              </p:cBhvr>
            </p:cmd>
            <p:audio>
              <p:cMediaNode vol="100000" showWhenStopped="false">
                <p:cTn/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33">
                <a:alpha val="100000"/>
              </a:srgbClr>
            </a:gs>
            <a:gs pos="100000">
              <a:srgbClr val="FFB233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1193" y="7249141"/>
            <a:ext cx="6723962" cy="3037859"/>
            <a:chOff x="0" y="0"/>
            <a:chExt cx="1501693" cy="67845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FFB233">
                    <a:alpha val="100000"/>
                  </a:srgbClr>
                </a:gs>
                <a:gs pos="100000">
                  <a:srgbClr val="FFFF33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155721" y="5730212"/>
            <a:ext cx="6723962" cy="3037859"/>
            <a:chOff x="0" y="0"/>
            <a:chExt cx="1501693" cy="67845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FAFAFA">
                    <a:alpha val="100000"/>
                  </a:srgbClr>
                </a:gs>
                <a:gs pos="100000">
                  <a:srgbClr val="B9BBBD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5080490" y="7249141"/>
            <a:ext cx="6723962" cy="3037859"/>
            <a:chOff x="0" y="0"/>
            <a:chExt cx="1501693" cy="67845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B9BBBD">
                    <a:alpha val="100000"/>
                  </a:srgbClr>
                </a:gs>
                <a:gs pos="100000">
                  <a:srgbClr val="FAFAFA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155721" y="6312063"/>
            <a:ext cx="6723962" cy="3037859"/>
            <a:chOff x="0" y="0"/>
            <a:chExt cx="1501693" cy="67845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FFFF33">
                    <a:alpha val="100000"/>
                  </a:srgbClr>
                </a:gs>
                <a:gs pos="100000">
                  <a:srgbClr val="FFB233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7003174" y="7249141"/>
            <a:ext cx="6723962" cy="3037859"/>
            <a:chOff x="0" y="0"/>
            <a:chExt cx="1501693" cy="67845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10000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6108662" y="4720361"/>
            <a:ext cx="8512985" cy="3846132"/>
            <a:chOff x="0" y="0"/>
            <a:chExt cx="1501693" cy="678459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04775" cap="sq">
              <a:solidFill>
                <a:srgbClr val="001886"/>
              </a:solidFill>
              <a:prstDash val="solid"/>
              <a:miter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-10800000">
            <a:off x="-288081" y="0"/>
            <a:ext cx="6723962" cy="3037859"/>
            <a:chOff x="0" y="0"/>
            <a:chExt cx="1501693" cy="678459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10000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22" id="22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-10800000">
            <a:off x="-3532458" y="1518929"/>
            <a:ext cx="6723962" cy="3037859"/>
            <a:chOff x="0" y="0"/>
            <a:chExt cx="1501693" cy="67845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FFB233">
                    <a:alpha val="100000"/>
                  </a:srgbClr>
                </a:gs>
                <a:gs pos="100000">
                  <a:srgbClr val="FFFF33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25" id="25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6" id="26"/>
          <p:cNvGrpSpPr/>
          <p:nvPr/>
        </p:nvGrpSpPr>
        <p:grpSpPr>
          <a:xfrm rot="-10800000">
            <a:off x="-1457227" y="0"/>
            <a:ext cx="6723962" cy="3037859"/>
            <a:chOff x="0" y="0"/>
            <a:chExt cx="1501693" cy="678459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B9BBBD">
                    <a:alpha val="100000"/>
                  </a:srgbClr>
                </a:gs>
                <a:gs pos="100000">
                  <a:srgbClr val="FAFAFA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28" id="28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9" id="29"/>
          <p:cNvGrpSpPr/>
          <p:nvPr/>
        </p:nvGrpSpPr>
        <p:grpSpPr>
          <a:xfrm rot="-10800000">
            <a:off x="-3532458" y="937078"/>
            <a:ext cx="6723962" cy="3037859"/>
            <a:chOff x="0" y="0"/>
            <a:chExt cx="1501693" cy="67845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FFFF33">
                    <a:alpha val="100000"/>
                  </a:srgbClr>
                </a:gs>
                <a:gs pos="100000">
                  <a:srgbClr val="FFB233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31" id="31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2" id="32"/>
          <p:cNvGrpSpPr/>
          <p:nvPr/>
        </p:nvGrpSpPr>
        <p:grpSpPr>
          <a:xfrm rot="-10800000">
            <a:off x="-3379911" y="0"/>
            <a:ext cx="6723962" cy="3037859"/>
            <a:chOff x="0" y="0"/>
            <a:chExt cx="1501693" cy="678459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10000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34" id="34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5" id="35"/>
          <p:cNvGrpSpPr/>
          <p:nvPr/>
        </p:nvGrpSpPr>
        <p:grpSpPr>
          <a:xfrm rot="-10800000">
            <a:off x="0" y="-894366"/>
            <a:ext cx="8512985" cy="3846132"/>
            <a:chOff x="0" y="0"/>
            <a:chExt cx="1501693" cy="678459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1501693" cy="678459"/>
            </a:xfrm>
            <a:custGeom>
              <a:avLst/>
              <a:gdLst/>
              <a:ahLst/>
              <a:cxnLst/>
              <a:rect r="r" b="b" t="t" l="l"/>
              <a:pathLst>
                <a:path h="678459" w="1501693">
                  <a:moveTo>
                    <a:pt x="750846" y="0"/>
                  </a:moveTo>
                  <a:lnTo>
                    <a:pt x="1501693" y="678459"/>
                  </a:lnTo>
                  <a:lnTo>
                    <a:pt x="0" y="678459"/>
                  </a:lnTo>
                  <a:lnTo>
                    <a:pt x="750846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04775" cap="sq">
              <a:solidFill>
                <a:srgbClr val="001886"/>
              </a:solidFill>
              <a:prstDash val="solid"/>
              <a:miter/>
            </a:ln>
          </p:spPr>
        </p:sp>
        <p:sp>
          <p:nvSpPr>
            <p:cNvPr name="TextBox 37" id="37"/>
            <p:cNvSpPr txBox="true"/>
            <p:nvPr/>
          </p:nvSpPr>
          <p:spPr>
            <a:xfrm>
              <a:off x="234640" y="276899"/>
              <a:ext cx="1032414" cy="353099"/>
            </a:xfrm>
            <a:prstGeom prst="rect">
              <a:avLst/>
            </a:prstGeom>
          </p:spPr>
          <p:txBody>
            <a:bodyPr anchor="ctr" rtlCol="false" tIns="59908" lIns="59908" bIns="59908" rIns="59908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5111850" y="5561738"/>
            <a:ext cx="4445126" cy="5172510"/>
            <a:chOff x="0" y="0"/>
            <a:chExt cx="698500" cy="81280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698500" cy="812800"/>
            </a:xfrm>
            <a:custGeom>
              <a:avLst/>
              <a:gdLst/>
              <a:ahLst/>
              <a:cxnLst/>
              <a:rect r="r" b="b" t="t" l="l"/>
              <a:pathLst>
                <a:path h="812800" w="6985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40" id="40"/>
            <p:cNvSpPr txBox="true"/>
            <p:nvPr/>
          </p:nvSpPr>
          <p:spPr>
            <a:xfrm>
              <a:off x="0" y="101600"/>
              <a:ext cx="698500" cy="571500"/>
            </a:xfrm>
            <a:prstGeom prst="rect">
              <a:avLst/>
            </a:prstGeom>
          </p:spPr>
          <p:txBody>
            <a:bodyPr anchor="ctr" rtlCol="false" tIns="53782" lIns="53782" bIns="53782" rIns="53782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5236502" y="5706787"/>
            <a:ext cx="4195823" cy="4882413"/>
            <a:chOff x="0" y="0"/>
            <a:chExt cx="698500" cy="8128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98500" cy="812800"/>
            </a:xfrm>
            <a:custGeom>
              <a:avLst/>
              <a:gdLst/>
              <a:ahLst/>
              <a:cxnLst/>
              <a:rect r="r" b="b" t="t" l="l"/>
              <a:pathLst>
                <a:path h="812800" w="6985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blipFill>
              <a:blip r:embed="rId2"/>
              <a:stretch>
                <a:fillRect l="-43353" t="0" r="-43353" b="0"/>
              </a:stretch>
            </a:blipFill>
          </p:spPr>
        </p:sp>
      </p:grpSp>
      <p:grpSp>
        <p:nvGrpSpPr>
          <p:cNvPr name="Group 43" id="43"/>
          <p:cNvGrpSpPr/>
          <p:nvPr/>
        </p:nvGrpSpPr>
        <p:grpSpPr>
          <a:xfrm rot="0">
            <a:off x="3641193" y="5352572"/>
            <a:ext cx="2941315" cy="3422621"/>
            <a:chOff x="0" y="0"/>
            <a:chExt cx="698500" cy="812800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698500" cy="812800"/>
            </a:xfrm>
            <a:custGeom>
              <a:avLst/>
              <a:gdLst/>
              <a:ahLst/>
              <a:cxnLst/>
              <a:rect r="r" b="b" t="t" l="l"/>
              <a:pathLst>
                <a:path h="812800" w="6985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45" id="45"/>
            <p:cNvSpPr txBox="true"/>
            <p:nvPr/>
          </p:nvSpPr>
          <p:spPr>
            <a:xfrm>
              <a:off x="0" y="101600"/>
              <a:ext cx="698500" cy="571500"/>
            </a:xfrm>
            <a:prstGeom prst="rect">
              <a:avLst/>
            </a:prstGeom>
          </p:spPr>
          <p:txBody>
            <a:bodyPr anchor="ctr" rtlCol="false" tIns="35588" lIns="35588" bIns="35588" rIns="35588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name="Group 46" id="46"/>
          <p:cNvGrpSpPr/>
          <p:nvPr/>
        </p:nvGrpSpPr>
        <p:grpSpPr>
          <a:xfrm rot="0">
            <a:off x="3723674" y="5448550"/>
            <a:ext cx="2776353" cy="3230665"/>
            <a:chOff x="0" y="0"/>
            <a:chExt cx="698500" cy="81280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698500" cy="812800"/>
            </a:xfrm>
            <a:custGeom>
              <a:avLst/>
              <a:gdLst/>
              <a:ahLst/>
              <a:cxnLst/>
              <a:rect r="r" b="b" t="t" l="l"/>
              <a:pathLst>
                <a:path h="812800" w="6985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blipFill>
              <a:blip r:embed="rId3"/>
              <a:stretch>
                <a:fillRect l="0" t="-9296" r="0" b="-9296"/>
              </a:stretch>
            </a:blip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-17930" y="7830997"/>
            <a:ext cx="3209433" cy="476938"/>
            <a:chOff x="0" y="0"/>
            <a:chExt cx="2734767" cy="4064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2734767" cy="406400"/>
            </a:xfrm>
            <a:custGeom>
              <a:avLst/>
              <a:gdLst/>
              <a:ahLst/>
              <a:cxnLst/>
              <a:rect r="r" b="b" t="t" l="l"/>
              <a:pathLst>
                <a:path h="406400" w="2734767">
                  <a:moveTo>
                    <a:pt x="2531567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2531567" y="406400"/>
                  </a:lnTo>
                  <a:lnTo>
                    <a:pt x="2734767" y="203200"/>
                  </a:lnTo>
                  <a:lnTo>
                    <a:pt x="2531567" y="0"/>
                  </a:lnTo>
                  <a:close/>
                </a:path>
              </a:pathLst>
            </a:custGeom>
            <a:gradFill rotWithShape="true">
              <a:gsLst>
                <a:gs pos="0">
                  <a:srgbClr val="1A2D6F">
                    <a:alpha val="100000"/>
                  </a:srgbClr>
                </a:gs>
                <a:gs pos="100000">
                  <a:srgbClr val="2345B2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0" id="50"/>
            <p:cNvSpPr txBox="true"/>
            <p:nvPr/>
          </p:nvSpPr>
          <p:spPr>
            <a:xfrm>
              <a:off x="0" y="-38100"/>
              <a:ext cx="2620467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1" id="51"/>
          <p:cNvSpPr/>
          <p:nvPr/>
        </p:nvSpPr>
        <p:spPr>
          <a:xfrm flipH="false" flipV="false" rot="0">
            <a:off x="1028700" y="8469860"/>
            <a:ext cx="338413" cy="338413"/>
          </a:xfrm>
          <a:custGeom>
            <a:avLst/>
            <a:gdLst/>
            <a:ahLst/>
            <a:cxnLst/>
            <a:rect r="r" b="b" t="t" l="l"/>
            <a:pathLst>
              <a:path h="338413" w="338413">
                <a:moveTo>
                  <a:pt x="0" y="0"/>
                </a:moveTo>
                <a:lnTo>
                  <a:pt x="338413" y="0"/>
                </a:lnTo>
                <a:lnTo>
                  <a:pt x="338413" y="338413"/>
                </a:lnTo>
                <a:lnTo>
                  <a:pt x="0" y="3384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2" id="52"/>
          <p:cNvSpPr/>
          <p:nvPr/>
        </p:nvSpPr>
        <p:spPr>
          <a:xfrm flipH="false" flipV="false" rot="0">
            <a:off x="1028700" y="8919887"/>
            <a:ext cx="338413" cy="338413"/>
          </a:xfrm>
          <a:custGeom>
            <a:avLst/>
            <a:gdLst/>
            <a:ahLst/>
            <a:cxnLst/>
            <a:rect r="r" b="b" t="t" l="l"/>
            <a:pathLst>
              <a:path h="338413" w="338413">
                <a:moveTo>
                  <a:pt x="0" y="0"/>
                </a:moveTo>
                <a:lnTo>
                  <a:pt x="338413" y="0"/>
                </a:lnTo>
                <a:lnTo>
                  <a:pt x="338413" y="338413"/>
                </a:lnTo>
                <a:lnTo>
                  <a:pt x="0" y="3384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3" id="53"/>
          <p:cNvSpPr txBox="true"/>
          <p:nvPr/>
        </p:nvSpPr>
        <p:spPr>
          <a:xfrm rot="0">
            <a:off x="2153222" y="2476355"/>
            <a:ext cx="7279102" cy="2925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47"/>
              </a:lnSpc>
            </a:pPr>
            <a:r>
              <a:rPr lang="en-US" b="true" sz="5545" spc="94">
                <a:solidFill>
                  <a:srgbClr val="1B3079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EXPERIENCE UNMATCHED LUXURY AND SOPHISTICATION WITH OUR WASHINGTON DC LIMO SERVICE</a:t>
            </a:r>
          </a:p>
        </p:txBody>
      </p:sp>
      <p:sp>
        <p:nvSpPr>
          <p:cNvPr name="Freeform 54" id="54"/>
          <p:cNvSpPr/>
          <p:nvPr/>
        </p:nvSpPr>
        <p:spPr>
          <a:xfrm flipH="false" flipV="false" rot="0">
            <a:off x="6163172" y="390140"/>
            <a:ext cx="4201982" cy="975597"/>
          </a:xfrm>
          <a:custGeom>
            <a:avLst/>
            <a:gdLst/>
            <a:ahLst/>
            <a:cxnLst/>
            <a:rect r="r" b="b" t="t" l="l"/>
            <a:pathLst>
              <a:path h="975597" w="4201982">
                <a:moveTo>
                  <a:pt x="0" y="0"/>
                </a:moveTo>
                <a:lnTo>
                  <a:pt x="4201983" y="0"/>
                </a:lnTo>
                <a:lnTo>
                  <a:pt x="4201983" y="975598"/>
                </a:lnTo>
                <a:lnTo>
                  <a:pt x="0" y="9755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55" id="55"/>
          <p:cNvSpPr txBox="true"/>
          <p:nvPr/>
        </p:nvSpPr>
        <p:spPr>
          <a:xfrm rot="0">
            <a:off x="1450675" y="8431760"/>
            <a:ext cx="1893376" cy="878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42"/>
              </a:lnSpc>
            </a:pPr>
            <a:r>
              <a:rPr lang="en-US" sz="2530" b="true">
                <a:solidFill>
                  <a:srgbClr val="1B3079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(202) 765-2355</a:t>
            </a:r>
          </a:p>
          <a:p>
            <a:pPr algn="l">
              <a:lnSpc>
                <a:spcPts val="3542"/>
              </a:lnSpc>
            </a:pPr>
          </a:p>
        </p:txBody>
      </p:sp>
      <p:sp>
        <p:nvSpPr>
          <p:cNvPr name="TextBox 56" id="56"/>
          <p:cNvSpPr txBox="true"/>
          <p:nvPr/>
        </p:nvSpPr>
        <p:spPr>
          <a:xfrm rot="0">
            <a:off x="1450675" y="8862737"/>
            <a:ext cx="2805818" cy="817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02"/>
              </a:lnSpc>
            </a:pPr>
            <a:r>
              <a:rPr lang="en-US" sz="2430">
                <a:solidFill>
                  <a:srgbClr val="1B3079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i</a:t>
            </a:r>
            <a:r>
              <a:rPr lang="en-US" sz="2430" b="true">
                <a:solidFill>
                  <a:srgbClr val="1B3079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nfo@limoservicedc.com</a:t>
            </a:r>
          </a:p>
          <a:p>
            <a:pPr algn="l">
              <a:lnSpc>
                <a:spcPts val="3122"/>
              </a:lnSpc>
            </a:pPr>
          </a:p>
        </p:txBody>
      </p:sp>
      <p:sp>
        <p:nvSpPr>
          <p:cNvPr name="TextBox 57" id="57"/>
          <p:cNvSpPr txBox="true"/>
          <p:nvPr/>
        </p:nvSpPr>
        <p:spPr>
          <a:xfrm rot="0">
            <a:off x="1028700" y="7830249"/>
            <a:ext cx="1848482" cy="8784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54"/>
              </a:lnSpc>
            </a:pPr>
            <a:r>
              <a:rPr lang="en-US" sz="2539" b="true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BOOK NOW</a:t>
            </a:r>
          </a:p>
          <a:p>
            <a:pPr algn="l">
              <a:lnSpc>
                <a:spcPts val="3554"/>
              </a:lnSpc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A2D6F">
                <a:alpha val="100000"/>
              </a:srgbClr>
            </a:gs>
            <a:gs pos="100000">
              <a:srgbClr val="2345B2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153369" y="-950436"/>
            <a:ext cx="4209862" cy="4209862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322818" y="3426953"/>
            <a:ext cx="2737397" cy="2737397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044457" y="1968425"/>
            <a:ext cx="2582004" cy="2582004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5232013" y="-787803"/>
            <a:ext cx="1575607" cy="1575607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8144117" y="5454828"/>
            <a:ext cx="3685293" cy="3685293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3538232" y="9140121"/>
            <a:ext cx="2582004" cy="2582004"/>
            <a:chOff x="0" y="0"/>
            <a:chExt cx="812800" cy="8128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9" id="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6523015" y="7297475"/>
            <a:ext cx="4707871" cy="4707871"/>
            <a:chOff x="0" y="0"/>
            <a:chExt cx="812800" cy="8128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2" id="2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5958357" y="-1543050"/>
            <a:ext cx="3086100" cy="3086100"/>
            <a:chOff x="0" y="0"/>
            <a:chExt cx="812800" cy="8128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gradFill>
                <a:gsLst>
                  <a:gs pos="0">
                    <a:srgbClr val="F8BE34">
                      <a:alpha val="100000"/>
                    </a:srgbClr>
                  </a:gs>
                  <a:gs pos="50000">
                    <a:srgbClr val="FFE175">
                      <a:alpha val="100000"/>
                    </a:srgbClr>
                  </a:gs>
                  <a:gs pos="100000">
                    <a:srgbClr val="F8BE34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6" id="26"/>
          <p:cNvGrpSpPr/>
          <p:nvPr/>
        </p:nvGrpSpPr>
        <p:grpSpPr>
          <a:xfrm rot="5400000">
            <a:off x="9434181" y="1154496"/>
            <a:ext cx="1802556" cy="1802556"/>
            <a:chOff x="0" y="0"/>
            <a:chExt cx="812800" cy="8128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gradFill>
                <a:gsLst>
                  <a:gs pos="0">
                    <a:srgbClr val="F8BE34">
                      <a:alpha val="100000"/>
                    </a:srgbClr>
                  </a:gs>
                  <a:gs pos="50000">
                    <a:srgbClr val="FFE175">
                      <a:alpha val="100000"/>
                    </a:srgbClr>
                  </a:gs>
                  <a:gs pos="100000">
                    <a:srgbClr val="F8BE34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28" id="2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9" id="29"/>
          <p:cNvGrpSpPr/>
          <p:nvPr/>
        </p:nvGrpSpPr>
        <p:grpSpPr>
          <a:xfrm rot="5400000">
            <a:off x="5362467" y="8588477"/>
            <a:ext cx="3294326" cy="3294326"/>
            <a:chOff x="0" y="0"/>
            <a:chExt cx="812800" cy="81280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gradFill>
                <a:gsLst>
                  <a:gs pos="0">
                    <a:srgbClr val="F8BE34">
                      <a:alpha val="100000"/>
                    </a:srgbClr>
                  </a:gs>
                  <a:gs pos="50000">
                    <a:srgbClr val="FFE175">
                      <a:alpha val="100000"/>
                    </a:srgbClr>
                  </a:gs>
                  <a:gs pos="100000">
                    <a:srgbClr val="F8BE34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2" id="32"/>
          <p:cNvGrpSpPr/>
          <p:nvPr/>
        </p:nvGrpSpPr>
        <p:grpSpPr>
          <a:xfrm rot="5400000">
            <a:off x="9044457" y="5650312"/>
            <a:ext cx="3294326" cy="3294326"/>
            <a:chOff x="0" y="0"/>
            <a:chExt cx="812800" cy="8128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gradFill>
                <a:gsLst>
                  <a:gs pos="0">
                    <a:srgbClr val="F8BE34">
                      <a:alpha val="100000"/>
                    </a:srgbClr>
                  </a:gs>
                  <a:gs pos="50000">
                    <a:srgbClr val="FFE175">
                      <a:alpha val="100000"/>
                    </a:srgbClr>
                  </a:gs>
                  <a:gs pos="100000">
                    <a:srgbClr val="F8BE34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5" id="35"/>
          <p:cNvGrpSpPr/>
          <p:nvPr/>
        </p:nvGrpSpPr>
        <p:grpSpPr>
          <a:xfrm rot="5400000">
            <a:off x="8208702" y="2591178"/>
            <a:ext cx="1336497" cy="1336497"/>
            <a:chOff x="0" y="0"/>
            <a:chExt cx="812800" cy="8128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sq">
              <a:gradFill>
                <a:gsLst>
                  <a:gs pos="0">
                    <a:srgbClr val="F8BE34">
                      <a:alpha val="100000"/>
                    </a:srgbClr>
                  </a:gs>
                  <a:gs pos="50000">
                    <a:srgbClr val="FFE175">
                      <a:alpha val="100000"/>
                    </a:srgbClr>
                  </a:gs>
                  <a:gs pos="100000">
                    <a:srgbClr val="F8BE34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37" id="3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38" id="38"/>
          <p:cNvGrpSpPr/>
          <p:nvPr/>
        </p:nvGrpSpPr>
        <p:grpSpPr>
          <a:xfrm rot="-5400000">
            <a:off x="-591398" y="2356237"/>
            <a:ext cx="1081176" cy="1081176"/>
            <a:chOff x="0" y="0"/>
            <a:chExt cx="812800" cy="81280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121276">
                    <a:alpha val="100000"/>
                  </a:srgbClr>
                </a:gs>
                <a:gs pos="100000">
                  <a:srgbClr val="12003D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0" id="4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34859" lIns="34859" bIns="34859" rIns="34859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41" id="41"/>
          <p:cNvGrpSpPr>
            <a:grpSpLocks noChangeAspect="true"/>
          </p:cNvGrpSpPr>
          <p:nvPr/>
        </p:nvGrpSpPr>
        <p:grpSpPr>
          <a:xfrm rot="0">
            <a:off x="5134902" y="4748493"/>
            <a:ext cx="4851861" cy="4851861"/>
            <a:chOff x="0" y="0"/>
            <a:chExt cx="14840029" cy="1484002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-366471" y="-11891"/>
              <a:ext cx="15572971" cy="14863810"/>
            </a:xfrm>
            <a:custGeom>
              <a:avLst/>
              <a:gdLst/>
              <a:ahLst/>
              <a:cxnLst/>
              <a:rect r="r" b="b" t="t" l="l"/>
              <a:pathLst>
                <a:path h="14863810" w="15572971">
                  <a:moveTo>
                    <a:pt x="7786486" y="11891"/>
                  </a:moveTo>
                  <a:cubicBezTo>
                    <a:pt x="5127664" y="0"/>
                    <a:pt x="2665709" y="1411641"/>
                    <a:pt x="1332855" y="3712286"/>
                  </a:cubicBezTo>
                  <a:cubicBezTo>
                    <a:pt x="0" y="6012931"/>
                    <a:pt x="0" y="8850880"/>
                    <a:pt x="1332855" y="11151525"/>
                  </a:cubicBezTo>
                  <a:cubicBezTo>
                    <a:pt x="2665709" y="13452170"/>
                    <a:pt x="5127664" y="14863811"/>
                    <a:pt x="7786486" y="14851920"/>
                  </a:cubicBezTo>
                  <a:cubicBezTo>
                    <a:pt x="10445306" y="14863811"/>
                    <a:pt x="12907262" y="13452170"/>
                    <a:pt x="14240117" y="11151525"/>
                  </a:cubicBezTo>
                  <a:cubicBezTo>
                    <a:pt x="15572971" y="8850880"/>
                    <a:pt x="15572971" y="6012931"/>
                    <a:pt x="14240117" y="3712286"/>
                  </a:cubicBezTo>
                  <a:cubicBezTo>
                    <a:pt x="12907262" y="1411641"/>
                    <a:pt x="10445306" y="0"/>
                    <a:pt x="7786486" y="11891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8BE34">
                    <a:alpha val="100000"/>
                  </a:srgbClr>
                </a:gs>
                <a:gs pos="50000">
                  <a:srgbClr val="FFE175">
                    <a:alpha val="100000"/>
                  </a:srgbClr>
                </a:gs>
                <a:gs pos="100000">
                  <a:srgbClr val="F8BE34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Freeform 43" id="43"/>
            <p:cNvSpPr/>
            <p:nvPr/>
          </p:nvSpPr>
          <p:spPr>
            <a:xfrm flipH="false" flipV="false" rot="0">
              <a:off x="-156193" y="188812"/>
              <a:ext cx="15152415" cy="14462405"/>
            </a:xfrm>
            <a:custGeom>
              <a:avLst/>
              <a:gdLst/>
              <a:ahLst/>
              <a:cxnLst/>
              <a:rect r="r" b="b" t="t" l="l"/>
              <a:pathLst>
                <a:path h="14462405" w="15152415">
                  <a:moveTo>
                    <a:pt x="7576208" y="11570"/>
                  </a:moveTo>
                  <a:cubicBezTo>
                    <a:pt x="4989189" y="0"/>
                    <a:pt x="2593721" y="1373519"/>
                    <a:pt x="1296860" y="3612034"/>
                  </a:cubicBezTo>
                  <a:cubicBezTo>
                    <a:pt x="0" y="5850548"/>
                    <a:pt x="0" y="8611857"/>
                    <a:pt x="1296860" y="10850372"/>
                  </a:cubicBezTo>
                  <a:cubicBezTo>
                    <a:pt x="2593721" y="13088886"/>
                    <a:pt x="4989189" y="14462405"/>
                    <a:pt x="7576208" y="14450835"/>
                  </a:cubicBezTo>
                  <a:cubicBezTo>
                    <a:pt x="10163226" y="14462405"/>
                    <a:pt x="12558694" y="13088886"/>
                    <a:pt x="13855555" y="10850372"/>
                  </a:cubicBezTo>
                  <a:cubicBezTo>
                    <a:pt x="15152416" y="8611857"/>
                    <a:pt x="15152416" y="5850548"/>
                    <a:pt x="13855555" y="3612034"/>
                  </a:cubicBezTo>
                  <a:cubicBezTo>
                    <a:pt x="12558694" y="1373519"/>
                    <a:pt x="10163226" y="0"/>
                    <a:pt x="7576208" y="11570"/>
                  </a:cubicBezTo>
                  <a:close/>
                </a:path>
              </a:pathLst>
            </a:custGeom>
            <a:solidFill>
              <a:srgbClr val="100241"/>
            </a:solidFill>
          </p:spPr>
        </p:sp>
        <p:sp>
          <p:nvSpPr>
            <p:cNvPr name="Freeform 44" id="44"/>
            <p:cNvSpPr/>
            <p:nvPr/>
          </p:nvSpPr>
          <p:spPr>
            <a:xfrm flipH="false" flipV="false" rot="0">
              <a:off x="223301" y="551024"/>
              <a:ext cx="14393427" cy="13737979"/>
            </a:xfrm>
            <a:custGeom>
              <a:avLst/>
              <a:gdLst/>
              <a:ahLst/>
              <a:cxnLst/>
              <a:rect r="r" b="b" t="t" l="l"/>
              <a:pathLst>
                <a:path h="13737979" w="14393427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2"/>
              <a:stretch>
                <a:fillRect l="-24852" t="0" r="-24852" b="0"/>
              </a:stretch>
            </a:blipFill>
          </p:spPr>
        </p:sp>
      </p:grpSp>
      <p:grpSp>
        <p:nvGrpSpPr>
          <p:cNvPr name="Group 45" id="45"/>
          <p:cNvGrpSpPr>
            <a:grpSpLocks noChangeAspect="true"/>
          </p:cNvGrpSpPr>
          <p:nvPr/>
        </p:nvGrpSpPr>
        <p:grpSpPr>
          <a:xfrm rot="0">
            <a:off x="3773674" y="6724019"/>
            <a:ext cx="2876335" cy="2876335"/>
            <a:chOff x="0" y="0"/>
            <a:chExt cx="14840029" cy="1484002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-366471" y="-11891"/>
              <a:ext cx="15572971" cy="14863810"/>
            </a:xfrm>
            <a:custGeom>
              <a:avLst/>
              <a:gdLst/>
              <a:ahLst/>
              <a:cxnLst/>
              <a:rect r="r" b="b" t="t" l="l"/>
              <a:pathLst>
                <a:path h="14863810" w="15572971">
                  <a:moveTo>
                    <a:pt x="7786486" y="11891"/>
                  </a:moveTo>
                  <a:cubicBezTo>
                    <a:pt x="5127664" y="0"/>
                    <a:pt x="2665709" y="1411641"/>
                    <a:pt x="1332855" y="3712286"/>
                  </a:cubicBezTo>
                  <a:cubicBezTo>
                    <a:pt x="0" y="6012931"/>
                    <a:pt x="0" y="8850880"/>
                    <a:pt x="1332855" y="11151525"/>
                  </a:cubicBezTo>
                  <a:cubicBezTo>
                    <a:pt x="2665709" y="13452170"/>
                    <a:pt x="5127664" y="14863811"/>
                    <a:pt x="7786486" y="14851920"/>
                  </a:cubicBezTo>
                  <a:cubicBezTo>
                    <a:pt x="10445306" y="14863811"/>
                    <a:pt x="12907262" y="13452170"/>
                    <a:pt x="14240117" y="11151525"/>
                  </a:cubicBezTo>
                  <a:cubicBezTo>
                    <a:pt x="15572971" y="8850880"/>
                    <a:pt x="15572971" y="6012931"/>
                    <a:pt x="14240117" y="3712286"/>
                  </a:cubicBezTo>
                  <a:cubicBezTo>
                    <a:pt x="12907262" y="1411641"/>
                    <a:pt x="10445306" y="0"/>
                    <a:pt x="7786486" y="11891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8BE34">
                    <a:alpha val="100000"/>
                  </a:srgbClr>
                </a:gs>
                <a:gs pos="50000">
                  <a:srgbClr val="FFE175">
                    <a:alpha val="100000"/>
                  </a:srgbClr>
                </a:gs>
                <a:gs pos="100000">
                  <a:srgbClr val="F8BE34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Freeform 47" id="47"/>
            <p:cNvSpPr/>
            <p:nvPr/>
          </p:nvSpPr>
          <p:spPr>
            <a:xfrm flipH="false" flipV="false" rot="0">
              <a:off x="-156193" y="188812"/>
              <a:ext cx="15152415" cy="14462405"/>
            </a:xfrm>
            <a:custGeom>
              <a:avLst/>
              <a:gdLst/>
              <a:ahLst/>
              <a:cxnLst/>
              <a:rect r="r" b="b" t="t" l="l"/>
              <a:pathLst>
                <a:path h="14462405" w="15152415">
                  <a:moveTo>
                    <a:pt x="7576208" y="11570"/>
                  </a:moveTo>
                  <a:cubicBezTo>
                    <a:pt x="4989189" y="0"/>
                    <a:pt x="2593721" y="1373519"/>
                    <a:pt x="1296860" y="3612034"/>
                  </a:cubicBezTo>
                  <a:cubicBezTo>
                    <a:pt x="0" y="5850548"/>
                    <a:pt x="0" y="8611857"/>
                    <a:pt x="1296860" y="10850372"/>
                  </a:cubicBezTo>
                  <a:cubicBezTo>
                    <a:pt x="2593721" y="13088886"/>
                    <a:pt x="4989189" y="14462405"/>
                    <a:pt x="7576208" y="14450835"/>
                  </a:cubicBezTo>
                  <a:cubicBezTo>
                    <a:pt x="10163226" y="14462405"/>
                    <a:pt x="12558694" y="13088886"/>
                    <a:pt x="13855555" y="10850372"/>
                  </a:cubicBezTo>
                  <a:cubicBezTo>
                    <a:pt x="15152416" y="8611857"/>
                    <a:pt x="15152416" y="5850548"/>
                    <a:pt x="13855555" y="3612034"/>
                  </a:cubicBezTo>
                  <a:cubicBezTo>
                    <a:pt x="12558694" y="1373519"/>
                    <a:pt x="10163226" y="0"/>
                    <a:pt x="7576208" y="11570"/>
                  </a:cubicBezTo>
                  <a:close/>
                </a:path>
              </a:pathLst>
            </a:custGeom>
            <a:solidFill>
              <a:srgbClr val="100241"/>
            </a:solidFill>
          </p:spPr>
        </p:sp>
        <p:sp>
          <p:nvSpPr>
            <p:cNvPr name="Freeform 48" id="48"/>
            <p:cNvSpPr/>
            <p:nvPr/>
          </p:nvSpPr>
          <p:spPr>
            <a:xfrm flipH="false" flipV="false" rot="0">
              <a:off x="223301" y="551024"/>
              <a:ext cx="14393427" cy="13737979"/>
            </a:xfrm>
            <a:custGeom>
              <a:avLst/>
              <a:gdLst/>
              <a:ahLst/>
              <a:cxnLst/>
              <a:rect r="r" b="b" t="t" l="l"/>
              <a:pathLst>
                <a:path h="13737979" w="14393427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3"/>
              <a:stretch>
                <a:fillRect l="-96402" t="0" r="-96402" b="0"/>
              </a:stretch>
            </a:blipFill>
          </p:spPr>
        </p:sp>
      </p:grpSp>
      <p:sp>
        <p:nvSpPr>
          <p:cNvPr name="Freeform 49" id="49"/>
          <p:cNvSpPr/>
          <p:nvPr/>
        </p:nvSpPr>
        <p:spPr>
          <a:xfrm flipH="false" flipV="false" rot="0">
            <a:off x="655953" y="8478270"/>
            <a:ext cx="466368" cy="466368"/>
          </a:xfrm>
          <a:custGeom>
            <a:avLst/>
            <a:gdLst/>
            <a:ahLst/>
            <a:cxnLst/>
            <a:rect r="r" b="b" t="t" l="l"/>
            <a:pathLst>
              <a:path h="466368" w="466368">
                <a:moveTo>
                  <a:pt x="0" y="0"/>
                </a:moveTo>
                <a:lnTo>
                  <a:pt x="466368" y="0"/>
                </a:lnTo>
                <a:lnTo>
                  <a:pt x="466368" y="466368"/>
                </a:lnTo>
                <a:lnTo>
                  <a:pt x="0" y="4663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0" id="50"/>
          <p:cNvSpPr/>
          <p:nvPr/>
        </p:nvSpPr>
        <p:spPr>
          <a:xfrm flipH="false" flipV="false" rot="0">
            <a:off x="222716" y="9132726"/>
            <a:ext cx="518685" cy="518685"/>
          </a:xfrm>
          <a:custGeom>
            <a:avLst/>
            <a:gdLst/>
            <a:ahLst/>
            <a:cxnLst/>
            <a:rect r="r" b="b" t="t" l="l"/>
            <a:pathLst>
              <a:path h="518685" w="518685">
                <a:moveTo>
                  <a:pt x="0" y="0"/>
                </a:moveTo>
                <a:lnTo>
                  <a:pt x="518685" y="0"/>
                </a:lnTo>
                <a:lnTo>
                  <a:pt x="518685" y="518684"/>
                </a:lnTo>
                <a:lnTo>
                  <a:pt x="0" y="5186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1" id="51"/>
          <p:cNvGrpSpPr/>
          <p:nvPr/>
        </p:nvGrpSpPr>
        <p:grpSpPr>
          <a:xfrm rot="0">
            <a:off x="1028700" y="7188052"/>
            <a:ext cx="2211250" cy="636491"/>
            <a:chOff x="0" y="0"/>
            <a:chExt cx="582387" cy="167635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582387" cy="167635"/>
            </a:xfrm>
            <a:custGeom>
              <a:avLst/>
              <a:gdLst/>
              <a:ahLst/>
              <a:cxnLst/>
              <a:rect r="r" b="b" t="t" l="l"/>
              <a:pathLst>
                <a:path h="167635" w="582387">
                  <a:moveTo>
                    <a:pt x="83818" y="0"/>
                  </a:moveTo>
                  <a:lnTo>
                    <a:pt x="498569" y="0"/>
                  </a:lnTo>
                  <a:cubicBezTo>
                    <a:pt x="544860" y="0"/>
                    <a:pt x="582387" y="37526"/>
                    <a:pt x="582387" y="83818"/>
                  </a:cubicBezTo>
                  <a:lnTo>
                    <a:pt x="582387" y="83818"/>
                  </a:lnTo>
                  <a:cubicBezTo>
                    <a:pt x="582387" y="106048"/>
                    <a:pt x="573556" y="127367"/>
                    <a:pt x="557837" y="143086"/>
                  </a:cubicBezTo>
                  <a:cubicBezTo>
                    <a:pt x="542118" y="158805"/>
                    <a:pt x="520799" y="167635"/>
                    <a:pt x="498569" y="167635"/>
                  </a:cubicBezTo>
                  <a:lnTo>
                    <a:pt x="83818" y="167635"/>
                  </a:lnTo>
                  <a:cubicBezTo>
                    <a:pt x="61588" y="167635"/>
                    <a:pt x="40269" y="158805"/>
                    <a:pt x="24550" y="143086"/>
                  </a:cubicBezTo>
                  <a:cubicBezTo>
                    <a:pt x="8831" y="127367"/>
                    <a:pt x="0" y="106048"/>
                    <a:pt x="0" y="83818"/>
                  </a:cubicBezTo>
                  <a:lnTo>
                    <a:pt x="0" y="83818"/>
                  </a:lnTo>
                  <a:cubicBezTo>
                    <a:pt x="0" y="61588"/>
                    <a:pt x="8831" y="40269"/>
                    <a:pt x="24550" y="24550"/>
                  </a:cubicBezTo>
                  <a:cubicBezTo>
                    <a:pt x="40269" y="8831"/>
                    <a:pt x="61588" y="0"/>
                    <a:pt x="838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3" id="53"/>
            <p:cNvSpPr txBox="true"/>
            <p:nvPr/>
          </p:nvSpPr>
          <p:spPr>
            <a:xfrm>
              <a:off x="0" y="-47625"/>
              <a:ext cx="582387" cy="2152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4" id="54"/>
          <p:cNvSpPr txBox="true"/>
          <p:nvPr/>
        </p:nvSpPr>
        <p:spPr>
          <a:xfrm rot="0">
            <a:off x="925475" y="2510682"/>
            <a:ext cx="6728138" cy="3422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43"/>
              </a:lnSpc>
            </a:pPr>
            <a:r>
              <a:rPr lang="en-US" sz="3245" b="true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rPr>
              <a:t>WHETHER IT’S A CORPORATE EVENT, WEDDING, PROM, OR A NIGHT ON THE TOWN, OUR PREMIUM LIMO SERVICES ENSURE YOU TRAVEL IN STYLE AND COMFORT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303273" y="7265558"/>
            <a:ext cx="1662104" cy="4243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86"/>
              </a:lnSpc>
            </a:pPr>
            <a:r>
              <a:rPr lang="en-US" b="true" sz="2419">
                <a:solidFill>
                  <a:srgbClr val="100241"/>
                </a:solidFill>
                <a:latin typeface="Roboto Bold"/>
                <a:ea typeface="Roboto Bold"/>
                <a:cs typeface="Roboto Bold"/>
                <a:sym typeface="Roboto Bold"/>
              </a:rPr>
              <a:t>BOOK NOW</a:t>
            </a:r>
          </a:p>
        </p:txBody>
      </p:sp>
      <p:sp>
        <p:nvSpPr>
          <p:cNvPr name="TextBox 56" id="56"/>
          <p:cNvSpPr txBox="true"/>
          <p:nvPr/>
        </p:nvSpPr>
        <p:spPr>
          <a:xfrm rot="0">
            <a:off x="925475" y="9170299"/>
            <a:ext cx="3437745" cy="7540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64"/>
              </a:lnSpc>
            </a:pPr>
            <a:r>
              <a:rPr lang="en-US" sz="2188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info@limoservicedc.com</a:t>
            </a:r>
          </a:p>
          <a:p>
            <a:pPr algn="l">
              <a:lnSpc>
                <a:spcPts val="3067"/>
              </a:lnSpc>
            </a:pPr>
          </a:p>
        </p:txBody>
      </p:sp>
      <p:sp>
        <p:nvSpPr>
          <p:cNvPr name="TextBox 57" id="57"/>
          <p:cNvSpPr txBox="true"/>
          <p:nvPr/>
        </p:nvSpPr>
        <p:spPr>
          <a:xfrm rot="0">
            <a:off x="1359855" y="8430645"/>
            <a:ext cx="2110700" cy="364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8"/>
              </a:lnSpc>
            </a:pPr>
            <a:r>
              <a:rPr lang="en-US" sz="2134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(202) 765-2355</a:t>
            </a:r>
          </a:p>
        </p:txBody>
      </p:sp>
      <p:sp>
        <p:nvSpPr>
          <p:cNvPr name="Freeform 58" id="58"/>
          <p:cNvSpPr/>
          <p:nvPr/>
        </p:nvSpPr>
        <p:spPr>
          <a:xfrm flipH="false" flipV="false" rot="0">
            <a:off x="0" y="300005"/>
            <a:ext cx="4201982" cy="975597"/>
          </a:xfrm>
          <a:custGeom>
            <a:avLst/>
            <a:gdLst/>
            <a:ahLst/>
            <a:cxnLst/>
            <a:rect r="r" b="b" t="t" l="l"/>
            <a:pathLst>
              <a:path h="975597" w="4201982">
                <a:moveTo>
                  <a:pt x="0" y="0"/>
                </a:moveTo>
                <a:lnTo>
                  <a:pt x="4201982" y="0"/>
                </a:lnTo>
                <a:lnTo>
                  <a:pt x="4201982" y="975597"/>
                </a:lnTo>
                <a:lnTo>
                  <a:pt x="0" y="97559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18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2700000">
            <a:off x="4174365" y="1801022"/>
            <a:ext cx="8171521" cy="8322850"/>
            <a:chOff x="0" y="0"/>
            <a:chExt cx="2152170" cy="21920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52170" cy="2192026"/>
            </a:xfrm>
            <a:custGeom>
              <a:avLst/>
              <a:gdLst/>
              <a:ahLst/>
              <a:cxnLst/>
              <a:rect r="r" b="b" t="t" l="l"/>
              <a:pathLst>
                <a:path h="2192026" w="2152170">
                  <a:moveTo>
                    <a:pt x="94743" y="0"/>
                  </a:moveTo>
                  <a:lnTo>
                    <a:pt x="2057427" y="0"/>
                  </a:lnTo>
                  <a:cubicBezTo>
                    <a:pt x="2109752" y="0"/>
                    <a:pt x="2152170" y="42418"/>
                    <a:pt x="2152170" y="94743"/>
                  </a:cubicBezTo>
                  <a:lnTo>
                    <a:pt x="2152170" y="2097284"/>
                  </a:lnTo>
                  <a:cubicBezTo>
                    <a:pt x="2152170" y="2149609"/>
                    <a:pt x="2109752" y="2192026"/>
                    <a:pt x="2057427" y="2192026"/>
                  </a:cubicBezTo>
                  <a:lnTo>
                    <a:pt x="94743" y="2192026"/>
                  </a:lnTo>
                  <a:cubicBezTo>
                    <a:pt x="42418" y="2192026"/>
                    <a:pt x="0" y="2149609"/>
                    <a:pt x="0" y="2097284"/>
                  </a:cubicBezTo>
                  <a:lnTo>
                    <a:pt x="0" y="94743"/>
                  </a:lnTo>
                  <a:cubicBezTo>
                    <a:pt x="0" y="42418"/>
                    <a:pt x="42418" y="0"/>
                    <a:pt x="94743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DD75">
                    <a:alpha val="100000"/>
                  </a:srgbClr>
                </a:gs>
                <a:gs pos="100000">
                  <a:srgbClr val="C77C00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19050"/>
              <a:ext cx="2152170" cy="21729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35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2700000">
            <a:off x="4470326" y="1995337"/>
            <a:ext cx="7579599" cy="7804004"/>
            <a:chOff x="0" y="0"/>
            <a:chExt cx="1996273" cy="205537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96273" cy="2055376"/>
            </a:xfrm>
            <a:custGeom>
              <a:avLst/>
              <a:gdLst/>
              <a:ahLst/>
              <a:cxnLst/>
              <a:rect r="r" b="b" t="t" l="l"/>
              <a:pathLst>
                <a:path h="2055376" w="1996273">
                  <a:moveTo>
                    <a:pt x="102142" y="0"/>
                  </a:moveTo>
                  <a:lnTo>
                    <a:pt x="1894131" y="0"/>
                  </a:lnTo>
                  <a:cubicBezTo>
                    <a:pt x="1950543" y="0"/>
                    <a:pt x="1996273" y="45730"/>
                    <a:pt x="1996273" y="102142"/>
                  </a:cubicBezTo>
                  <a:lnTo>
                    <a:pt x="1996273" y="1953234"/>
                  </a:lnTo>
                  <a:cubicBezTo>
                    <a:pt x="1996273" y="2009645"/>
                    <a:pt x="1950543" y="2055376"/>
                    <a:pt x="1894131" y="2055376"/>
                  </a:cubicBezTo>
                  <a:lnTo>
                    <a:pt x="102142" y="2055376"/>
                  </a:lnTo>
                  <a:cubicBezTo>
                    <a:pt x="45730" y="2055376"/>
                    <a:pt x="0" y="2009645"/>
                    <a:pt x="0" y="1953234"/>
                  </a:cubicBezTo>
                  <a:lnTo>
                    <a:pt x="0" y="102142"/>
                  </a:lnTo>
                  <a:cubicBezTo>
                    <a:pt x="0" y="45730"/>
                    <a:pt x="45730" y="0"/>
                    <a:pt x="102142" y="0"/>
                  </a:cubicBezTo>
                  <a:close/>
                </a:path>
              </a:pathLst>
            </a:custGeom>
            <a:solidFill>
              <a:srgbClr val="001886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19050"/>
              <a:ext cx="1996273" cy="20363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35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-858847" y="-575619"/>
            <a:ext cx="6002347" cy="6002347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39001" y="39001"/>
              <a:ext cx="734798" cy="734798"/>
            </a:xfrm>
            <a:custGeom>
              <a:avLst/>
              <a:gdLst/>
              <a:ahLst/>
              <a:cxnLst/>
              <a:rect r="r" b="b" t="t" l="l"/>
              <a:pathLst>
                <a:path h="734798" w="734798">
                  <a:moveTo>
                    <a:pt x="433978" y="27578"/>
                  </a:moveTo>
                  <a:lnTo>
                    <a:pt x="707220" y="300820"/>
                  </a:lnTo>
                  <a:cubicBezTo>
                    <a:pt x="724878" y="318478"/>
                    <a:pt x="734798" y="342427"/>
                    <a:pt x="734798" y="367399"/>
                  </a:cubicBezTo>
                  <a:cubicBezTo>
                    <a:pt x="734798" y="392371"/>
                    <a:pt x="724878" y="416320"/>
                    <a:pt x="707220" y="433978"/>
                  </a:cubicBezTo>
                  <a:lnTo>
                    <a:pt x="433978" y="707220"/>
                  </a:lnTo>
                  <a:cubicBezTo>
                    <a:pt x="416320" y="724878"/>
                    <a:pt x="392371" y="734798"/>
                    <a:pt x="367399" y="734798"/>
                  </a:cubicBezTo>
                  <a:cubicBezTo>
                    <a:pt x="342427" y="734798"/>
                    <a:pt x="318478" y="724878"/>
                    <a:pt x="300820" y="707220"/>
                  </a:cubicBezTo>
                  <a:lnTo>
                    <a:pt x="27578" y="433978"/>
                  </a:lnTo>
                  <a:cubicBezTo>
                    <a:pt x="9920" y="416320"/>
                    <a:pt x="0" y="392371"/>
                    <a:pt x="0" y="367399"/>
                  </a:cubicBezTo>
                  <a:cubicBezTo>
                    <a:pt x="0" y="342427"/>
                    <a:pt x="9920" y="318478"/>
                    <a:pt x="27578" y="300820"/>
                  </a:cubicBezTo>
                  <a:lnTo>
                    <a:pt x="300820" y="27578"/>
                  </a:lnTo>
                  <a:cubicBezTo>
                    <a:pt x="318478" y="9920"/>
                    <a:pt x="342427" y="0"/>
                    <a:pt x="367399" y="0"/>
                  </a:cubicBezTo>
                  <a:cubicBezTo>
                    <a:pt x="392371" y="0"/>
                    <a:pt x="416320" y="9920"/>
                    <a:pt x="433978" y="27578"/>
                  </a:cubicBez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  <a:ln w="114300" cap="rnd">
              <a:solidFill>
                <a:srgbClr val="FFB53E"/>
              </a:solidFill>
              <a:prstDash val="solid"/>
              <a:round/>
            </a:ln>
          </p:spPr>
        </p:sp>
      </p:grpSp>
      <p:grpSp>
        <p:nvGrpSpPr>
          <p:cNvPr name="Group 10" id="10"/>
          <p:cNvGrpSpPr/>
          <p:nvPr/>
        </p:nvGrpSpPr>
        <p:grpSpPr>
          <a:xfrm rot="0">
            <a:off x="-466132" y="5815149"/>
            <a:ext cx="4716649" cy="4716649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49632" y="49632"/>
              <a:ext cx="713536" cy="713536"/>
            </a:xfrm>
            <a:custGeom>
              <a:avLst/>
              <a:gdLst/>
              <a:ahLst/>
              <a:cxnLst/>
              <a:rect r="r" b="b" t="t" l="l"/>
              <a:pathLst>
                <a:path h="713536" w="713536">
                  <a:moveTo>
                    <a:pt x="441495" y="35095"/>
                  </a:moveTo>
                  <a:lnTo>
                    <a:pt x="678441" y="272041"/>
                  </a:lnTo>
                  <a:cubicBezTo>
                    <a:pt x="700912" y="294512"/>
                    <a:pt x="713536" y="324989"/>
                    <a:pt x="713536" y="356768"/>
                  </a:cubicBezTo>
                  <a:cubicBezTo>
                    <a:pt x="713536" y="388547"/>
                    <a:pt x="700912" y="419024"/>
                    <a:pt x="678441" y="441495"/>
                  </a:cubicBezTo>
                  <a:lnTo>
                    <a:pt x="441495" y="678441"/>
                  </a:lnTo>
                  <a:cubicBezTo>
                    <a:pt x="419024" y="700912"/>
                    <a:pt x="388547" y="713536"/>
                    <a:pt x="356768" y="713536"/>
                  </a:cubicBezTo>
                  <a:cubicBezTo>
                    <a:pt x="324989" y="713536"/>
                    <a:pt x="294512" y="700912"/>
                    <a:pt x="272041" y="678441"/>
                  </a:cubicBezTo>
                  <a:lnTo>
                    <a:pt x="35095" y="441495"/>
                  </a:lnTo>
                  <a:cubicBezTo>
                    <a:pt x="12624" y="419024"/>
                    <a:pt x="0" y="388547"/>
                    <a:pt x="0" y="356768"/>
                  </a:cubicBezTo>
                  <a:cubicBezTo>
                    <a:pt x="0" y="324989"/>
                    <a:pt x="12624" y="294512"/>
                    <a:pt x="35095" y="272041"/>
                  </a:cubicBezTo>
                  <a:lnTo>
                    <a:pt x="272041" y="35095"/>
                  </a:lnTo>
                  <a:cubicBezTo>
                    <a:pt x="294512" y="12624"/>
                    <a:pt x="324989" y="0"/>
                    <a:pt x="356768" y="0"/>
                  </a:cubicBezTo>
                  <a:cubicBezTo>
                    <a:pt x="388547" y="0"/>
                    <a:pt x="419024" y="12624"/>
                    <a:pt x="441495" y="35095"/>
                  </a:cubicBez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  <a:ln w="114300" cap="rnd">
              <a:solidFill>
                <a:srgbClr val="FFD563"/>
              </a:solidFill>
              <a:prstDash val="solid"/>
              <a:round/>
            </a:ln>
          </p:spPr>
        </p:sp>
      </p:grpSp>
      <p:grpSp>
        <p:nvGrpSpPr>
          <p:cNvPr name="Group 12" id="12"/>
          <p:cNvGrpSpPr/>
          <p:nvPr/>
        </p:nvGrpSpPr>
        <p:grpSpPr>
          <a:xfrm rot="-2700000">
            <a:off x="3511397" y="9147541"/>
            <a:ext cx="2057628" cy="2057628"/>
            <a:chOff x="0" y="0"/>
            <a:chExt cx="541927" cy="541927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541927" cy="541927"/>
            </a:xfrm>
            <a:custGeom>
              <a:avLst/>
              <a:gdLst/>
              <a:ahLst/>
              <a:cxnLst/>
              <a:rect r="r" b="b" t="t" l="l"/>
              <a:pathLst>
                <a:path h="541927" w="541927">
                  <a:moveTo>
                    <a:pt x="188127" y="0"/>
                  </a:moveTo>
                  <a:lnTo>
                    <a:pt x="353800" y="0"/>
                  </a:lnTo>
                  <a:cubicBezTo>
                    <a:pt x="403694" y="0"/>
                    <a:pt x="451545" y="19820"/>
                    <a:pt x="486826" y="55101"/>
                  </a:cubicBezTo>
                  <a:cubicBezTo>
                    <a:pt x="522106" y="90382"/>
                    <a:pt x="541927" y="138233"/>
                    <a:pt x="541927" y="188127"/>
                  </a:cubicBezTo>
                  <a:lnTo>
                    <a:pt x="541927" y="353800"/>
                  </a:lnTo>
                  <a:cubicBezTo>
                    <a:pt x="541927" y="403694"/>
                    <a:pt x="522106" y="451545"/>
                    <a:pt x="486826" y="486826"/>
                  </a:cubicBezTo>
                  <a:cubicBezTo>
                    <a:pt x="451545" y="522106"/>
                    <a:pt x="403694" y="541927"/>
                    <a:pt x="353800" y="541927"/>
                  </a:cubicBezTo>
                  <a:lnTo>
                    <a:pt x="188127" y="541927"/>
                  </a:lnTo>
                  <a:cubicBezTo>
                    <a:pt x="138233" y="541927"/>
                    <a:pt x="90382" y="522106"/>
                    <a:pt x="55101" y="486826"/>
                  </a:cubicBezTo>
                  <a:cubicBezTo>
                    <a:pt x="19820" y="451545"/>
                    <a:pt x="0" y="403694"/>
                    <a:pt x="0" y="353800"/>
                  </a:cubicBezTo>
                  <a:lnTo>
                    <a:pt x="0" y="188127"/>
                  </a:lnTo>
                  <a:cubicBezTo>
                    <a:pt x="0" y="138233"/>
                    <a:pt x="19820" y="90382"/>
                    <a:pt x="55101" y="55101"/>
                  </a:cubicBezTo>
                  <a:cubicBezTo>
                    <a:pt x="90382" y="19820"/>
                    <a:pt x="138233" y="0"/>
                    <a:pt x="188127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DD75">
                    <a:alpha val="100000"/>
                  </a:srgbClr>
                </a:gs>
                <a:gs pos="100000">
                  <a:srgbClr val="C77C00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19050"/>
              <a:ext cx="541927" cy="52287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35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8100000">
            <a:off x="-760105" y="4491385"/>
            <a:ext cx="1918782" cy="1946552"/>
            <a:chOff x="0" y="0"/>
            <a:chExt cx="505358" cy="512672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505358" cy="512672"/>
            </a:xfrm>
            <a:custGeom>
              <a:avLst/>
              <a:gdLst/>
              <a:ahLst/>
              <a:cxnLst/>
              <a:rect r="r" b="b" t="t" l="l"/>
              <a:pathLst>
                <a:path h="512672" w="505358">
                  <a:moveTo>
                    <a:pt x="201740" y="0"/>
                  </a:moveTo>
                  <a:lnTo>
                    <a:pt x="303618" y="0"/>
                  </a:lnTo>
                  <a:cubicBezTo>
                    <a:pt x="357123" y="0"/>
                    <a:pt x="408436" y="21255"/>
                    <a:pt x="446270" y="59088"/>
                  </a:cubicBezTo>
                  <a:cubicBezTo>
                    <a:pt x="484104" y="96922"/>
                    <a:pt x="505358" y="148236"/>
                    <a:pt x="505358" y="201740"/>
                  </a:cubicBezTo>
                  <a:lnTo>
                    <a:pt x="505358" y="310932"/>
                  </a:lnTo>
                  <a:cubicBezTo>
                    <a:pt x="505358" y="364437"/>
                    <a:pt x="484104" y="415750"/>
                    <a:pt x="446270" y="453584"/>
                  </a:cubicBezTo>
                  <a:cubicBezTo>
                    <a:pt x="408436" y="491417"/>
                    <a:pt x="357123" y="512672"/>
                    <a:pt x="303618" y="512672"/>
                  </a:cubicBezTo>
                  <a:lnTo>
                    <a:pt x="201740" y="512672"/>
                  </a:lnTo>
                  <a:cubicBezTo>
                    <a:pt x="148236" y="512672"/>
                    <a:pt x="96922" y="491417"/>
                    <a:pt x="59088" y="453584"/>
                  </a:cubicBezTo>
                  <a:cubicBezTo>
                    <a:pt x="21255" y="415750"/>
                    <a:pt x="0" y="364437"/>
                    <a:pt x="0" y="310932"/>
                  </a:cubicBezTo>
                  <a:lnTo>
                    <a:pt x="0" y="201740"/>
                  </a:lnTo>
                  <a:cubicBezTo>
                    <a:pt x="0" y="148236"/>
                    <a:pt x="21255" y="96922"/>
                    <a:pt x="59088" y="59088"/>
                  </a:cubicBezTo>
                  <a:cubicBezTo>
                    <a:pt x="96922" y="21255"/>
                    <a:pt x="148236" y="0"/>
                    <a:pt x="20174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DD75">
                    <a:alpha val="100000"/>
                  </a:srgbClr>
                </a:gs>
                <a:gs pos="100000">
                  <a:srgbClr val="C77C00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9050"/>
              <a:ext cx="505358" cy="49362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35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6430261" y="7403075"/>
            <a:ext cx="2828039" cy="548193"/>
            <a:chOff x="0" y="0"/>
            <a:chExt cx="744833" cy="14438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744833" cy="144380"/>
            </a:xfrm>
            <a:custGeom>
              <a:avLst/>
              <a:gdLst/>
              <a:ahLst/>
              <a:cxnLst/>
              <a:rect r="r" b="b" t="t" l="l"/>
              <a:pathLst>
                <a:path h="144380" w="744833">
                  <a:moveTo>
                    <a:pt x="72190" y="0"/>
                  </a:moveTo>
                  <a:lnTo>
                    <a:pt x="672643" y="0"/>
                  </a:lnTo>
                  <a:cubicBezTo>
                    <a:pt x="712513" y="0"/>
                    <a:pt x="744833" y="32321"/>
                    <a:pt x="744833" y="72190"/>
                  </a:cubicBezTo>
                  <a:lnTo>
                    <a:pt x="744833" y="72190"/>
                  </a:lnTo>
                  <a:cubicBezTo>
                    <a:pt x="744833" y="91336"/>
                    <a:pt x="737228" y="109698"/>
                    <a:pt x="723689" y="123236"/>
                  </a:cubicBezTo>
                  <a:cubicBezTo>
                    <a:pt x="710151" y="136774"/>
                    <a:pt x="691789" y="144380"/>
                    <a:pt x="672643" y="144380"/>
                  </a:cubicBezTo>
                  <a:lnTo>
                    <a:pt x="72190" y="144380"/>
                  </a:lnTo>
                  <a:cubicBezTo>
                    <a:pt x="32321" y="144380"/>
                    <a:pt x="0" y="112059"/>
                    <a:pt x="0" y="72190"/>
                  </a:cubicBezTo>
                  <a:lnTo>
                    <a:pt x="0" y="72190"/>
                  </a:lnTo>
                  <a:cubicBezTo>
                    <a:pt x="0" y="32321"/>
                    <a:pt x="32321" y="0"/>
                    <a:pt x="7219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DD75">
                    <a:alpha val="100000"/>
                  </a:srgbClr>
                </a:gs>
                <a:gs pos="100000">
                  <a:srgbClr val="C77C00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19050"/>
              <a:ext cx="744833" cy="125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35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5406483" y="2735056"/>
            <a:ext cx="4699170" cy="44473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02"/>
              </a:lnSpc>
            </a:pPr>
            <a:r>
              <a:rPr lang="en-US" sz="3726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Choose from a fleet of high-end vehicles, including sleek sedans, stretch limousines, and spacious SUVs, all equipped with luxurious interiors and modern amenities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6536218" y="7532783"/>
            <a:ext cx="2616125" cy="326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55"/>
              </a:lnSpc>
            </a:pPr>
            <a:r>
              <a:rPr lang="en-US" b="true" sz="2399" spc="153">
                <a:solidFill>
                  <a:srgbClr val="001886"/>
                </a:solidFill>
                <a:latin typeface="Poppins Bold"/>
                <a:ea typeface="Poppins Bold"/>
                <a:cs typeface="Poppins Bold"/>
                <a:sym typeface="Poppins Bold"/>
              </a:rPr>
              <a:t>CONTACT US!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6279893" y="8312783"/>
            <a:ext cx="2952349" cy="375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940"/>
              </a:lnSpc>
              <a:spcBef>
                <a:spcPct val="0"/>
              </a:spcBef>
            </a:pPr>
            <a:r>
              <a:rPr lang="en-US" sz="2100" spc="117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MORE INFORMATION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5337665" y="8664243"/>
            <a:ext cx="4643315" cy="746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940"/>
              </a:lnSpc>
            </a:pPr>
            <a:r>
              <a:rPr lang="en-US" b="true" sz="2100" spc="63">
                <a:solidFill>
                  <a:srgbClr val="FFFFFF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info@limoservicedc.com</a:t>
            </a:r>
          </a:p>
          <a:p>
            <a:pPr algn="r">
              <a:lnSpc>
                <a:spcPts val="2940"/>
              </a:lnSpc>
              <a:spcBef>
                <a:spcPct val="0"/>
              </a:spcBef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7284954" y="9059543"/>
            <a:ext cx="2110700" cy="364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8"/>
              </a:lnSpc>
            </a:pPr>
            <a:r>
              <a:rPr lang="en-US" sz="2134" b="true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rPr>
              <a:t>(202) 765-2355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0">
            <a:off x="3554085" y="163360"/>
            <a:ext cx="4201982" cy="975597"/>
          </a:xfrm>
          <a:custGeom>
            <a:avLst/>
            <a:gdLst/>
            <a:ahLst/>
            <a:cxnLst/>
            <a:rect r="r" b="b" t="t" l="l"/>
            <a:pathLst>
              <a:path h="975597" w="4201982">
                <a:moveTo>
                  <a:pt x="0" y="0"/>
                </a:moveTo>
                <a:lnTo>
                  <a:pt x="4201983" y="0"/>
                </a:lnTo>
                <a:lnTo>
                  <a:pt x="4201983" y="975597"/>
                </a:lnTo>
                <a:lnTo>
                  <a:pt x="0" y="9755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18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842030" y="5114925"/>
            <a:ext cx="5243406" cy="5243406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38888" t="0" r="-38888" b="0"/>
              </a:stretch>
            </a:blipFill>
            <a:ln w="104775" cap="sq">
              <a:solidFill>
                <a:srgbClr val="FFD119"/>
              </a:solidFill>
              <a:prstDash val="solid"/>
              <a:miter/>
            </a:ln>
          </p:spPr>
        </p:sp>
      </p:grpSp>
      <p:grpSp>
        <p:nvGrpSpPr>
          <p:cNvPr name="Group 4" id="4"/>
          <p:cNvGrpSpPr/>
          <p:nvPr/>
        </p:nvGrpSpPr>
        <p:grpSpPr>
          <a:xfrm rot="0">
            <a:off x="7366574" y="5525737"/>
            <a:ext cx="3880414" cy="388041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  <a:ln w="104775" cap="sq">
              <a:solidFill>
                <a:srgbClr val="FFD119"/>
              </a:solidFill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3539957" y="7600917"/>
            <a:ext cx="2686083" cy="2686083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  <a:ln w="104775" cap="sq">
              <a:solidFill>
                <a:srgbClr val="FFB833"/>
              </a:solidFill>
              <a:prstDash val="solid"/>
              <a:miter/>
            </a:ln>
          </p:spPr>
        </p:sp>
      </p:grpSp>
      <p:grpSp>
        <p:nvGrpSpPr>
          <p:cNvPr name="Group 8" id="8"/>
          <p:cNvGrpSpPr/>
          <p:nvPr/>
        </p:nvGrpSpPr>
        <p:grpSpPr>
          <a:xfrm rot="0">
            <a:off x="490044" y="8278465"/>
            <a:ext cx="1745602" cy="335056"/>
            <a:chOff x="0" y="0"/>
            <a:chExt cx="2117293" cy="406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117293" cy="406400"/>
            </a:xfrm>
            <a:custGeom>
              <a:avLst/>
              <a:gdLst/>
              <a:ahLst/>
              <a:cxnLst/>
              <a:rect r="r" b="b" t="t" l="l"/>
              <a:pathLst>
                <a:path h="406400" w="2117293">
                  <a:moveTo>
                    <a:pt x="1914093" y="0"/>
                  </a:moveTo>
                  <a:cubicBezTo>
                    <a:pt x="2026318" y="0"/>
                    <a:pt x="2117293" y="90976"/>
                    <a:pt x="2117293" y="203200"/>
                  </a:cubicBezTo>
                  <a:cubicBezTo>
                    <a:pt x="2117293" y="315424"/>
                    <a:pt x="2026318" y="406400"/>
                    <a:pt x="1914093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83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2117293" cy="463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7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680562" y="1845026"/>
            <a:ext cx="8404874" cy="31460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44"/>
              </a:lnSpc>
            </a:pPr>
            <a:r>
              <a:rPr lang="en-US" sz="4388" spc="333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OUR PROFESSIONAL CHAUFFEURS ARE HIGHLY TRAINED, PUNCTUAL, AND DEDICATED TO DELIVERING A SEAMLESS TRAVEL EXPERIENCE.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966" y="9379335"/>
            <a:ext cx="4195570" cy="934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3"/>
              </a:lnSpc>
            </a:pPr>
            <a:r>
              <a:rPr lang="en-US" b="true" sz="1549" spc="243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INFO@LIMOSERVICEDC.COM</a:t>
            </a:r>
          </a:p>
          <a:p>
            <a:pPr algn="l">
              <a:lnSpc>
                <a:spcPts val="4665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-230" y="8487951"/>
            <a:ext cx="3322559" cy="1546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2"/>
              </a:lnSpc>
            </a:pPr>
            <a:r>
              <a:rPr lang="en-US" sz="2969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(202) 765-2355</a:t>
            </a:r>
          </a:p>
          <a:p>
            <a:pPr algn="l">
              <a:lnSpc>
                <a:spcPts val="6442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581243" y="8277441"/>
            <a:ext cx="1563205" cy="299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19"/>
              </a:lnSpc>
            </a:pPr>
            <a:r>
              <a:rPr lang="en-US" b="true" sz="1728">
                <a:solidFill>
                  <a:srgbClr val="395A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BOOK NOW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3042509" y="261021"/>
            <a:ext cx="4201982" cy="975597"/>
          </a:xfrm>
          <a:custGeom>
            <a:avLst/>
            <a:gdLst/>
            <a:ahLst/>
            <a:cxnLst/>
            <a:rect r="r" b="b" t="t" l="l"/>
            <a:pathLst>
              <a:path h="975597" w="4201982">
                <a:moveTo>
                  <a:pt x="0" y="0"/>
                </a:moveTo>
                <a:lnTo>
                  <a:pt x="4201982" y="0"/>
                </a:lnTo>
                <a:lnTo>
                  <a:pt x="4201982" y="975598"/>
                </a:lnTo>
                <a:lnTo>
                  <a:pt x="0" y="97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18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5305411" y="518998"/>
            <a:ext cx="4619750" cy="4771278"/>
            <a:chOff x="0" y="0"/>
            <a:chExt cx="6350000" cy="65582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4930" y="74930"/>
              <a:ext cx="6200140" cy="6408420"/>
            </a:xfrm>
            <a:custGeom>
              <a:avLst/>
              <a:gdLst/>
              <a:ahLst/>
              <a:cxnLst/>
              <a:rect r="r" b="b" t="t" l="l"/>
              <a:pathLst>
                <a:path h="6408420" w="620014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2"/>
              <a:stretch>
                <a:fillRect l="-1679" t="0" r="-1679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558280"/>
            </a:xfrm>
            <a:custGeom>
              <a:avLst/>
              <a:gdLst/>
              <a:ahLst/>
              <a:cxnLst/>
              <a:rect r="r" b="b" t="t" l="l"/>
              <a:pathLst>
                <a:path h="6558280" w="635000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FFB833"/>
            </a:solid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5921424" y="4211283"/>
            <a:ext cx="3835526" cy="3961331"/>
            <a:chOff x="0" y="0"/>
            <a:chExt cx="6350000" cy="655828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74930" y="74930"/>
              <a:ext cx="6200140" cy="6408420"/>
            </a:xfrm>
            <a:custGeom>
              <a:avLst/>
              <a:gdLst/>
              <a:ahLst/>
              <a:cxnLst/>
              <a:rect r="r" b="b" t="t" l="l"/>
              <a:pathLst>
                <a:path h="6408420" w="620014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3"/>
              <a:stretch>
                <a:fillRect l="-18906" t="0" r="-18906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50000" cy="6558280"/>
            </a:xfrm>
            <a:custGeom>
              <a:avLst/>
              <a:gdLst/>
              <a:ahLst/>
              <a:cxnLst/>
              <a:rect r="r" b="b" t="t" l="l"/>
              <a:pathLst>
                <a:path h="6558280" w="635000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FFB833"/>
            </a:solid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-82577" y="8220240"/>
            <a:ext cx="10775976" cy="2351122"/>
          </a:xfrm>
          <a:custGeom>
            <a:avLst/>
            <a:gdLst/>
            <a:ahLst/>
            <a:cxnLst/>
            <a:rect r="r" b="b" t="t" l="l"/>
            <a:pathLst>
              <a:path h="2351122" w="10775976">
                <a:moveTo>
                  <a:pt x="0" y="0"/>
                </a:moveTo>
                <a:lnTo>
                  <a:pt x="10775976" y="0"/>
                </a:lnTo>
                <a:lnTo>
                  <a:pt x="10775976" y="2351122"/>
                </a:lnTo>
                <a:lnTo>
                  <a:pt x="0" y="23511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3696845" y="5570760"/>
            <a:ext cx="3409381" cy="3521209"/>
            <a:chOff x="0" y="0"/>
            <a:chExt cx="6350000" cy="65582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74930" y="74930"/>
              <a:ext cx="6200140" cy="6408420"/>
            </a:xfrm>
            <a:custGeom>
              <a:avLst/>
              <a:gdLst/>
              <a:ahLst/>
              <a:cxnLst/>
              <a:rect r="r" b="b" t="t" l="l"/>
              <a:pathLst>
                <a:path h="6408420" w="620014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6"/>
              <a:stretch>
                <a:fillRect l="-1679" t="0" r="-1679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50000" cy="6558280"/>
            </a:xfrm>
            <a:custGeom>
              <a:avLst/>
              <a:gdLst/>
              <a:ahLst/>
              <a:cxnLst/>
              <a:rect r="r" b="b" t="t" l="l"/>
              <a:pathLst>
                <a:path h="6558280" w="635000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FFB53E"/>
            </a:solid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-173697" y="8447398"/>
            <a:ext cx="10557695" cy="2303497"/>
          </a:xfrm>
          <a:custGeom>
            <a:avLst/>
            <a:gdLst/>
            <a:ahLst/>
            <a:cxnLst/>
            <a:rect r="r" b="b" t="t" l="l"/>
            <a:pathLst>
              <a:path h="2303497" w="10557695">
                <a:moveTo>
                  <a:pt x="0" y="0"/>
                </a:moveTo>
                <a:lnTo>
                  <a:pt x="10557695" y="0"/>
                </a:lnTo>
                <a:lnTo>
                  <a:pt x="10557695" y="2303497"/>
                </a:lnTo>
                <a:lnTo>
                  <a:pt x="0" y="230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8120922" y="8965833"/>
            <a:ext cx="1804239" cy="406620"/>
            <a:chOff x="0" y="0"/>
            <a:chExt cx="1803264" cy="4064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803264" cy="406400"/>
            </a:xfrm>
            <a:custGeom>
              <a:avLst/>
              <a:gdLst/>
              <a:ahLst/>
              <a:cxnLst/>
              <a:rect r="r" b="b" t="t" l="l"/>
              <a:pathLst>
                <a:path h="406400" w="1803264">
                  <a:moveTo>
                    <a:pt x="1600064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1600064" y="406400"/>
                  </a:lnTo>
                  <a:lnTo>
                    <a:pt x="1803264" y="203200"/>
                  </a:lnTo>
                  <a:lnTo>
                    <a:pt x="1600064" y="0"/>
                  </a:lnTo>
                  <a:close/>
                </a:path>
              </a:pathLst>
            </a:custGeom>
            <a:solidFill>
              <a:srgbClr val="9F0000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114300"/>
              <a:ext cx="1688964" cy="520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87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8120922" y="8929970"/>
            <a:ext cx="1624658" cy="421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85"/>
              </a:lnSpc>
            </a:pPr>
            <a:r>
              <a:rPr lang="en-US" sz="2418" spc="205">
                <a:solidFill>
                  <a:srgbClr val="FFFFFF"/>
                </a:solidFill>
                <a:latin typeface="Zcool QingKe HuangYou"/>
                <a:ea typeface="Zcool QingKe HuangYou"/>
                <a:cs typeface="Zcool QingKe HuangYou"/>
                <a:sym typeface="Zcool QingKe HuangYou"/>
              </a:rPr>
              <a:t>VISIT NOW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311340" y="1721716"/>
            <a:ext cx="4994071" cy="3975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52"/>
              </a:lnSpc>
            </a:pPr>
            <a:r>
              <a:rPr lang="en-US" b="true" sz="2823" spc="183">
                <a:solidFill>
                  <a:srgbClr val="FFFFFF"/>
                </a:solidFill>
                <a:latin typeface="Poppins Ultra-Bold"/>
                <a:ea typeface="Poppins Ultra-Bold"/>
                <a:cs typeface="Poppins Ultra-Bold"/>
                <a:sym typeface="Poppins Ultra-Bold"/>
              </a:rPr>
              <a:t>BOOK OUR WASHINGTON DC LIMO SERVICE TODAY FOR RELIABLE, ELEGANT, AND FIRST-CLASS TRANSPORTATION TAILORED TO YOUR NEEDS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906496" y="9651269"/>
            <a:ext cx="3477503" cy="91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2"/>
              </a:lnSpc>
            </a:pPr>
            <a:r>
              <a:rPr lang="en-US" sz="1839" spc="288">
                <a:solidFill>
                  <a:srgbClr val="9F0000"/>
                </a:solidFill>
                <a:latin typeface="Impact"/>
                <a:ea typeface="Impact"/>
                <a:cs typeface="Impact"/>
                <a:sym typeface="Impact"/>
              </a:rPr>
              <a:t>INFO@LIMOSERVICEDC.COM</a:t>
            </a:r>
          </a:p>
          <a:p>
            <a:pPr algn="l">
              <a:lnSpc>
                <a:spcPts val="3341"/>
              </a:lnSpc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6859945" y="9077178"/>
            <a:ext cx="3833455" cy="9441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22"/>
              </a:lnSpc>
            </a:pPr>
            <a:r>
              <a:rPr lang="en-US" sz="2959" b="true">
                <a:solidFill>
                  <a:srgbClr val="9F0000"/>
                </a:solidFill>
                <a:latin typeface="Poppins Bold"/>
                <a:ea typeface="Poppins Bold"/>
                <a:cs typeface="Poppins Bold"/>
                <a:sym typeface="Poppins Bold"/>
              </a:rPr>
              <a:t>(202) 765-2355</a:t>
            </a:r>
          </a:p>
          <a:p>
            <a:pPr algn="l">
              <a:lnSpc>
                <a:spcPts val="162"/>
              </a:lnSpc>
            </a:pP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311340" y="122642"/>
            <a:ext cx="3902469" cy="906058"/>
          </a:xfrm>
          <a:custGeom>
            <a:avLst/>
            <a:gdLst/>
            <a:ahLst/>
            <a:cxnLst/>
            <a:rect r="r" b="b" t="t" l="l"/>
            <a:pathLst>
              <a:path h="906058" w="3902469">
                <a:moveTo>
                  <a:pt x="0" y="0"/>
                </a:moveTo>
                <a:lnTo>
                  <a:pt x="3902469" y="0"/>
                </a:lnTo>
                <a:lnTo>
                  <a:pt x="3902469" y="906058"/>
                </a:lnTo>
                <a:lnTo>
                  <a:pt x="0" y="9060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311340" y="6548112"/>
            <a:ext cx="3327389" cy="18992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FFFFFF"/>
                </a:solidFill>
                <a:latin typeface="Apricots"/>
                <a:ea typeface="Apricots"/>
                <a:cs typeface="Apricots"/>
                <a:sym typeface="Apricots"/>
              </a:rPr>
              <a:t>Travel with style, comfort, and sophistication!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DAGXMnpZrWQ</dc:identifier>
  <dcterms:modified xsi:type="dcterms:W3CDTF">2011-08-01T06:04:30Z</dcterms:modified>
  <cp:revision>1</cp:revision>
  <dc:title>Washington DC Limo Service </dc:title>
</cp:coreProperties>
</file>