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7" r:id="rId3"/>
    <p:sldId id="260" r:id="rId4"/>
    <p:sldId id="265" r:id="rId5"/>
    <p:sldId id="266" r:id="rId6"/>
    <p:sldId id="267" r:id="rId7"/>
    <p:sldId id="268" r:id="rId8"/>
    <p:sldId id="262" r:id="rId9"/>
    <p:sldId id="27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>
        <p:scale>
          <a:sx n="42" d="100"/>
          <a:sy n="42" d="100"/>
        </p:scale>
        <p:origin x="-1824" y="-7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FDF1F-5CC3-4BBC-94C2-4A6D9BF361D0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66F5E-FF6F-46AD-8705-26EEC04DC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904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F28D1A-1B7E-4043-9AA2-7AA5925974E7}" type="slidenum">
              <a:rPr lang="fr-FR"/>
              <a:pPr/>
              <a:t>4</a:t>
            </a:fld>
            <a:endParaRPr lang="fr-FR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98578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F9C08-97D6-4151-B647-6F203A7B2DA8}" type="slidenum">
              <a:rPr lang="fr-FR"/>
              <a:pPr/>
              <a:t>5</a:t>
            </a:fld>
            <a:endParaRPr lang="fr-FR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2937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2270BA-B1F5-4BAE-AEC9-45E20FDBE826}" type="slidenum">
              <a:rPr lang="fr-FR"/>
              <a:pPr/>
              <a:t>6</a:t>
            </a:fld>
            <a:endParaRPr lang="fr-FR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6622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881F05-C598-45A5-BDEE-13676A01E191}" type="slidenum">
              <a:rPr lang="fr-FR"/>
              <a:pPr/>
              <a:t>7</a:t>
            </a:fld>
            <a:endParaRPr lang="fr-FR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88398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3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3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96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23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90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46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072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79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96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55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87441-7997-4413-8900-22A42B48678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B8709-D067-4F26-8892-BCD08C443D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55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7424" y="1376826"/>
            <a:ext cx="9144000" cy="819014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Gestion de conflit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80755" y="5130393"/>
            <a:ext cx="9144000" cy="512762"/>
          </a:xfrm>
        </p:spPr>
        <p:txBody>
          <a:bodyPr/>
          <a:lstStyle/>
          <a:p>
            <a:pPr algn="r"/>
            <a:r>
              <a:rPr lang="fr-FR" dirty="0" err="1" smtClean="0"/>
              <a:t>Charyate</a:t>
            </a:r>
            <a:r>
              <a:rPr lang="fr-FR" dirty="0" smtClean="0"/>
              <a:t>, 2015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67" y="2413954"/>
            <a:ext cx="4913375" cy="322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6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225" y="354847"/>
            <a:ext cx="5214025" cy="619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6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41" y="262824"/>
            <a:ext cx="8466680" cy="638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24" y="354791"/>
            <a:ext cx="9217152" cy="77906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dirty="0">
                <a:latin typeface="+mn-lt"/>
              </a:rPr>
              <a:t>Les sources de </a:t>
            </a:r>
            <a:r>
              <a:rPr lang="fr-FR" sz="2800" b="1" dirty="0" smtClean="0">
                <a:latin typeface="+mn-lt"/>
              </a:rPr>
              <a:t>conflits selon </a:t>
            </a:r>
            <a:r>
              <a:rPr lang="fr-FR" sz="2800" b="1" dirty="0">
                <a:latin typeface="+mn-lt"/>
              </a:rPr>
              <a:t>la catégorie</a:t>
            </a:r>
          </a:p>
        </p:txBody>
      </p:sp>
      <p:pic>
        <p:nvPicPr>
          <p:cNvPr id="165894" name="Picture 6" descr="C:\Documents and Settings\jeannette_lafontaine\Bureau\Fig 10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50" y="1298449"/>
            <a:ext cx="9933529" cy="50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0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83664" y="474853"/>
            <a:ext cx="8339328" cy="80530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dirty="0">
                <a:latin typeface="+mn-lt"/>
              </a:rPr>
              <a:t>Les approches </a:t>
            </a:r>
            <a:r>
              <a:rPr lang="fr-FR" sz="2800" b="1" dirty="0" smtClean="0">
                <a:latin typeface="+mn-lt"/>
              </a:rPr>
              <a:t>dans la </a:t>
            </a:r>
            <a:r>
              <a:rPr lang="fr-FR" sz="2800" b="1" dirty="0">
                <a:latin typeface="+mn-lt"/>
              </a:rPr>
              <a:t>gestion des conflits</a:t>
            </a:r>
          </a:p>
        </p:txBody>
      </p:sp>
      <p:pic>
        <p:nvPicPr>
          <p:cNvPr id="184325" name="Picture 5" descr="C:\Documents and Settings\jeannette_lafontaine\Bureau\Jpeg\Chapitre 10\Fig 10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84" y="1690688"/>
            <a:ext cx="10533888" cy="467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32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328" y="381000"/>
            <a:ext cx="8729472" cy="73456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dirty="0" smtClean="0">
                <a:latin typeface="+mn-lt"/>
              </a:rPr>
              <a:t>Gestion </a:t>
            </a:r>
            <a:r>
              <a:rPr lang="fr-FR" sz="2800" b="1" dirty="0">
                <a:latin typeface="+mn-lt"/>
              </a:rPr>
              <a:t>des conflits selon les approches interpersonnelles</a:t>
            </a:r>
          </a:p>
        </p:txBody>
      </p:sp>
      <p:pic>
        <p:nvPicPr>
          <p:cNvPr id="186373" name="Picture 5" descr="C:\Documents and Settings\jeannette_lafontaine\Bureau\Jpeg\Chapitre 10\Fig 10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9" y="1115568"/>
            <a:ext cx="10437350" cy="529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7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9888" y="365125"/>
            <a:ext cx="9963912" cy="750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dirty="0">
                <a:latin typeface="+mn-lt"/>
              </a:rPr>
              <a:t>Les stratégies de </a:t>
            </a:r>
            <a:r>
              <a:rPr lang="fr-FR" sz="2800" b="1" dirty="0" smtClean="0">
                <a:latin typeface="+mn-lt"/>
              </a:rPr>
              <a:t>résolution des </a:t>
            </a:r>
            <a:r>
              <a:rPr lang="fr-FR" sz="2800" b="1" dirty="0">
                <a:latin typeface="+mn-lt"/>
              </a:rPr>
              <a:t>conflits organisationnels</a:t>
            </a:r>
          </a:p>
        </p:txBody>
      </p:sp>
      <p:pic>
        <p:nvPicPr>
          <p:cNvPr id="188421" name="Picture 5" descr="C:\Documents and Settings\jeannette_lafontaine\Bureau\Jpeg\Chapitre 10\Fig 10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75"/>
          <a:stretch>
            <a:fillRect/>
          </a:stretch>
        </p:blipFill>
        <p:spPr bwMode="auto">
          <a:xfrm>
            <a:off x="1603386" y="1115568"/>
            <a:ext cx="9536915" cy="519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67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jeannette_lafontaine\Bureau\Jpeg\Chapitre 10\Fig 10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664" y="508184"/>
            <a:ext cx="8284464" cy="61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9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6816" y="2658519"/>
            <a:ext cx="8800094" cy="779626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/>
              <a:t>Merci pour votre attention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64835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42</Words>
  <Application>Microsoft Office PowerPoint</Application>
  <PresentationFormat>Personnalisé</PresentationFormat>
  <Paragraphs>11</Paragraphs>
  <Slides>9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Gestion de conflit</vt:lpstr>
      <vt:lpstr>Présentation PowerPoint</vt:lpstr>
      <vt:lpstr>Présentation PowerPoint</vt:lpstr>
      <vt:lpstr>Les sources de conflits selon la catégorie</vt:lpstr>
      <vt:lpstr>Les approches dans la gestion des conflits</vt:lpstr>
      <vt:lpstr>Gestion des conflits selon les approches interpersonnelles</vt:lpstr>
      <vt:lpstr>Les stratégies de résolution des conflits organisationnels</vt:lpstr>
      <vt:lpstr>Présentation PowerPoint</vt:lpstr>
      <vt:lpstr>Merci pour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Ami</cp:lastModifiedBy>
  <cp:revision>14</cp:revision>
  <dcterms:created xsi:type="dcterms:W3CDTF">2017-01-03T19:42:13Z</dcterms:created>
  <dcterms:modified xsi:type="dcterms:W3CDTF">2017-01-06T15:05:54Z</dcterms:modified>
</cp:coreProperties>
</file>