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Default Extension="jpg" ContentType="image/jpg"/>
  <Default Extension="png" ContentType="image/png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</p:sldIdLst>
  <p:sldSz cx="9144000" cy="6858000"/>
  <p:notesSz cx="9144000" cy="68580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9" Type="http://schemas.openxmlformats.org/officeDocument/2006/relationships/slide" Target="slides/slide4.xml"/><Relationship Id="rId10" Type="http://schemas.openxmlformats.org/officeDocument/2006/relationships/slide" Target="slides/slide5.xml"/><Relationship Id="rId11" Type="http://schemas.openxmlformats.org/officeDocument/2006/relationships/slide" Target="slides/slide6.xml"/><Relationship Id="rId12" Type="http://schemas.openxmlformats.org/officeDocument/2006/relationships/slide" Target="slides/slide7.xml"/><Relationship Id="rId13" Type="http://schemas.openxmlformats.org/officeDocument/2006/relationships/slide" Target="slides/slide8.xml"/><Relationship Id="rId14" Type="http://schemas.openxmlformats.org/officeDocument/2006/relationships/slide" Target="slides/slide9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14401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8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470916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457200" y="274320"/>
            <a:ext cx="8229600" cy="1097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457200" y="1577340"/>
            <a:ext cx="822960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3108960" y="6377940"/>
            <a:ext cx="292608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jp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/Relationships>
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6.jpg"/></Relationships>
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7.png"/><Relationship Id="rId3" Type="http://schemas.openxmlformats.org/officeDocument/2006/relationships/image" Target="../media/image8.png"/><Relationship Id="rId4" Type="http://schemas.openxmlformats.org/officeDocument/2006/relationships/image" Target="../media/image9.png"/><Relationship Id="rId5" Type="http://schemas.openxmlformats.org/officeDocument/2006/relationships/image" Target="../media/image10.png"/><Relationship Id="rId6" Type="http://schemas.openxmlformats.org/officeDocument/2006/relationships/image" Target="../media/image11.png"/><Relationship Id="rId7" Type="http://schemas.openxmlformats.org/officeDocument/2006/relationships/image" Target="../media/image12.png"/></Relationships>
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3.jpg"/></Relationships>
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4.png"/><Relationship Id="rId3" Type="http://schemas.openxmlformats.org/officeDocument/2006/relationships/image" Target="../media/image15.png"/><Relationship Id="rId4" Type="http://schemas.openxmlformats.org/officeDocument/2006/relationships/image" Target="../media/image16.png"/><Relationship Id="rId5" Type="http://schemas.openxmlformats.org/officeDocument/2006/relationships/image" Target="../media/image17.png"/><Relationship Id="rId6" Type="http://schemas.openxmlformats.org/officeDocument/2006/relationships/image" Target="../media/image18.png"/><Relationship Id="rId7" Type="http://schemas.openxmlformats.org/officeDocument/2006/relationships/image" Target="../media/image19.png"/></Relationships>
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0.jpg"/></Relationships>
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1.png"/><Relationship Id="rId3" Type="http://schemas.openxmlformats.org/officeDocument/2006/relationships/image" Target="../media/image22.png"/><Relationship Id="rId4" Type="http://schemas.openxmlformats.org/officeDocument/2006/relationships/image" Target="../media/image23.png"/><Relationship Id="rId5" Type="http://schemas.openxmlformats.org/officeDocument/2006/relationships/image" Target="../media/image24.png"/><Relationship Id="rId6" Type="http://schemas.openxmlformats.org/officeDocument/2006/relationships/image" Target="../media/image25.png"/><Relationship Id="rId7" Type="http://schemas.openxmlformats.org/officeDocument/2006/relationships/image" Target="../media/image26.png"/></Relationships>
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7.jpg"/></Relationships>
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8.png"/><Relationship Id="rId3" Type="http://schemas.openxmlformats.org/officeDocument/2006/relationships/image" Target="../media/image29.png"/><Relationship Id="rId4" Type="http://schemas.openxmlformats.org/officeDocument/2006/relationships/image" Target="../media/image30.png"/><Relationship Id="rId5" Type="http://schemas.openxmlformats.org/officeDocument/2006/relationships/image" Target="../media/image31.png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609599"/>
            <a:ext cx="9144000" cy="624839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0" y="2031364"/>
            <a:ext cx="9144000" cy="68707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0" y="0"/>
            <a:ext cx="9144000" cy="2031364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0" y="0"/>
            <a:ext cx="9144000" cy="2031364"/>
          </a:xfrm>
          <a:custGeom>
            <a:avLst/>
            <a:gdLst/>
            <a:ahLst/>
            <a:cxnLst/>
            <a:rect l="l" t="t" r="r" b="b"/>
            <a:pathLst>
              <a:path w="9144000" h="2031364">
                <a:moveTo>
                  <a:pt x="0" y="2031364"/>
                </a:moveTo>
                <a:lnTo>
                  <a:pt x="9144000" y="2031364"/>
                </a:lnTo>
                <a:lnTo>
                  <a:pt x="9144000" y="0"/>
                </a:lnTo>
                <a:lnTo>
                  <a:pt x="0" y="0"/>
                </a:lnTo>
                <a:lnTo>
                  <a:pt x="0" y="2031364"/>
                </a:lnTo>
                <a:close/>
              </a:path>
            </a:pathLst>
          </a:custGeom>
          <a:ln w="12700">
            <a:solidFill>
              <a:srgbClr val="97B853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18288" y="0"/>
            <a:ext cx="9125712" cy="1773936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/>
          <p:nvPr/>
        </p:nvSpPr>
        <p:spPr>
          <a:xfrm>
            <a:off x="3429000" y="4495800"/>
            <a:ext cx="2286000" cy="2362197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9144000" cy="6857997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585216" y="1353311"/>
            <a:ext cx="7927848" cy="433425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789431" y="199644"/>
            <a:ext cx="7641335" cy="1144523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2790444" y="74676"/>
            <a:ext cx="3636263" cy="999744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838200" y="228638"/>
            <a:ext cx="7543800" cy="1046441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838200" y="228638"/>
            <a:ext cx="7543800" cy="1046480"/>
          </a:xfrm>
          <a:custGeom>
            <a:avLst/>
            <a:gdLst/>
            <a:ahLst/>
            <a:cxnLst/>
            <a:rect l="l" t="t" r="r" b="b"/>
            <a:pathLst>
              <a:path w="7543800" h="1046480">
                <a:moveTo>
                  <a:pt x="0" y="1046441"/>
                </a:moveTo>
                <a:lnTo>
                  <a:pt x="7543800" y="1046441"/>
                </a:lnTo>
                <a:lnTo>
                  <a:pt x="7543800" y="0"/>
                </a:lnTo>
                <a:lnTo>
                  <a:pt x="0" y="0"/>
                </a:lnTo>
                <a:lnTo>
                  <a:pt x="0" y="1046441"/>
                </a:lnTo>
                <a:close/>
              </a:path>
            </a:pathLst>
          </a:custGeom>
          <a:ln w="12700">
            <a:solidFill>
              <a:srgbClr val="497DBA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/>
          <p:nvPr/>
        </p:nvSpPr>
        <p:spPr>
          <a:xfrm>
            <a:off x="2820923" y="82296"/>
            <a:ext cx="3570732" cy="937259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/>
          <p:nvPr/>
        </p:nvSpPr>
        <p:spPr>
          <a:xfrm>
            <a:off x="3657600" y="4457700"/>
            <a:ext cx="4800600" cy="2400296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9144000" cy="6857997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278891" y="1504188"/>
            <a:ext cx="8558784" cy="332841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789431" y="199644"/>
            <a:ext cx="7641335" cy="1144523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2790444" y="74676"/>
            <a:ext cx="3636263" cy="999744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838200" y="228638"/>
            <a:ext cx="7543800" cy="1046441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838200" y="228638"/>
            <a:ext cx="7543800" cy="1046480"/>
          </a:xfrm>
          <a:custGeom>
            <a:avLst/>
            <a:gdLst/>
            <a:ahLst/>
            <a:cxnLst/>
            <a:rect l="l" t="t" r="r" b="b"/>
            <a:pathLst>
              <a:path w="7543800" h="1046480">
                <a:moveTo>
                  <a:pt x="0" y="1046441"/>
                </a:moveTo>
                <a:lnTo>
                  <a:pt x="7543800" y="1046441"/>
                </a:lnTo>
                <a:lnTo>
                  <a:pt x="7543800" y="0"/>
                </a:lnTo>
                <a:lnTo>
                  <a:pt x="0" y="0"/>
                </a:lnTo>
                <a:lnTo>
                  <a:pt x="0" y="1046441"/>
                </a:lnTo>
                <a:close/>
              </a:path>
            </a:pathLst>
          </a:custGeom>
          <a:ln w="12700">
            <a:solidFill>
              <a:srgbClr val="497DBA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/>
          <p:nvPr/>
        </p:nvSpPr>
        <p:spPr>
          <a:xfrm>
            <a:off x="2820923" y="82296"/>
            <a:ext cx="3570732" cy="937259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/>
          <p:nvPr/>
        </p:nvSpPr>
        <p:spPr>
          <a:xfrm>
            <a:off x="5105400" y="4953000"/>
            <a:ext cx="3352800" cy="1676400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9144000" cy="6857997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278891" y="1504188"/>
            <a:ext cx="8865108" cy="430225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789431" y="275843"/>
            <a:ext cx="7641335" cy="1144523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2790444" y="150876"/>
            <a:ext cx="3636263" cy="999744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838200" y="304838"/>
            <a:ext cx="7543800" cy="1046441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838200" y="304838"/>
            <a:ext cx="7543800" cy="1046480"/>
          </a:xfrm>
          <a:custGeom>
            <a:avLst/>
            <a:gdLst/>
            <a:ahLst/>
            <a:cxnLst/>
            <a:rect l="l" t="t" r="r" b="b"/>
            <a:pathLst>
              <a:path w="7543800" h="1046480">
                <a:moveTo>
                  <a:pt x="0" y="1046441"/>
                </a:moveTo>
                <a:lnTo>
                  <a:pt x="7543800" y="1046441"/>
                </a:lnTo>
                <a:lnTo>
                  <a:pt x="7543800" y="0"/>
                </a:lnTo>
                <a:lnTo>
                  <a:pt x="0" y="0"/>
                </a:lnTo>
                <a:lnTo>
                  <a:pt x="0" y="1046441"/>
                </a:lnTo>
                <a:close/>
              </a:path>
            </a:pathLst>
          </a:custGeom>
          <a:ln w="12700">
            <a:solidFill>
              <a:srgbClr val="497DBA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/>
          <p:nvPr/>
        </p:nvSpPr>
        <p:spPr>
          <a:xfrm>
            <a:off x="2820923" y="160020"/>
            <a:ext cx="3570732" cy="937259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/>
          <p:nvPr/>
        </p:nvSpPr>
        <p:spPr>
          <a:xfrm>
            <a:off x="6705600" y="5715000"/>
            <a:ext cx="2286000" cy="1142997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9144000" cy="6857997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4572000" cy="685799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4038600" y="0"/>
            <a:ext cx="5105399" cy="5037963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4402835" y="1700783"/>
            <a:ext cx="4636008" cy="2075688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3886200" y="5056630"/>
            <a:ext cx="5024628" cy="1801367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SUPPORT SERVER</dc:creator>
  <dc:title>Slide 1</dc:title>
  <dcterms:created xsi:type="dcterms:W3CDTF">2017-10-03T11:18:02Z</dcterms:created>
  <dcterms:modified xsi:type="dcterms:W3CDTF">2017-10-03T11:18:02Z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2015-07-02T00:00:00Z</vt:filetime>
  </property>
  <property fmtid="{D5CDD505-2E9C-101B-9397-08002B2CF9AE}" pid="3" name="Creator">
    <vt:lpwstr>Microsoft® Office PowerPoint® 2007</vt:lpwstr>
  </property>
  <property fmtid="{D5CDD505-2E9C-101B-9397-08002B2CF9AE}" pid="4" name="LastSaved">
    <vt:filetime>2017-10-03T00:00:00Z</vt:filetime>
  </property>
</Properties>
</file>