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7CF0352-86A7-4751-8F97-5B8CBB517CD2}" type="datetimeFigureOut">
              <a:rPr lang="en-US" smtClean="0"/>
              <a:pPr/>
              <a:t>11/4/2017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36E946-C883-4EBE-8C6E-88DAD6C9213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CF0352-86A7-4751-8F97-5B8CBB517CD2}" type="datetimeFigureOut">
              <a:rPr lang="en-US" smtClean="0"/>
              <a:pPr/>
              <a:t>11/4/2017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36E946-C883-4EBE-8C6E-88DAD6C9213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CF0352-86A7-4751-8F97-5B8CBB517CD2}" type="datetimeFigureOut">
              <a:rPr lang="en-US" smtClean="0"/>
              <a:pPr/>
              <a:t>11/4/2017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36E946-C883-4EBE-8C6E-88DAD6C9213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CF0352-86A7-4751-8F97-5B8CBB517CD2}" type="datetimeFigureOut">
              <a:rPr lang="en-US" smtClean="0"/>
              <a:pPr/>
              <a:t>11/4/2017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36E946-C883-4EBE-8C6E-88DAD6C9213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CF0352-86A7-4751-8F97-5B8CBB517CD2}" type="datetimeFigureOut">
              <a:rPr lang="en-US" smtClean="0"/>
              <a:pPr/>
              <a:t>11/4/2017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36E946-C883-4EBE-8C6E-88DAD6C9213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CF0352-86A7-4751-8F97-5B8CBB517CD2}" type="datetimeFigureOut">
              <a:rPr lang="en-US" smtClean="0"/>
              <a:pPr/>
              <a:t>11/4/2017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36E946-C883-4EBE-8C6E-88DAD6C9213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CF0352-86A7-4751-8F97-5B8CBB517CD2}" type="datetimeFigureOut">
              <a:rPr lang="en-US" smtClean="0"/>
              <a:pPr/>
              <a:t>11/4/2017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36E946-C883-4EBE-8C6E-88DAD6C9213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CF0352-86A7-4751-8F97-5B8CBB517CD2}" type="datetimeFigureOut">
              <a:rPr lang="en-US" smtClean="0"/>
              <a:pPr/>
              <a:t>11/4/2017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36E946-C883-4EBE-8C6E-88DAD6C9213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CF0352-86A7-4751-8F97-5B8CBB517CD2}" type="datetimeFigureOut">
              <a:rPr lang="en-US" smtClean="0"/>
              <a:pPr/>
              <a:t>11/4/2017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36E946-C883-4EBE-8C6E-88DAD6C9213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CF0352-86A7-4751-8F97-5B8CBB517CD2}" type="datetimeFigureOut">
              <a:rPr lang="en-US" smtClean="0"/>
              <a:pPr/>
              <a:t>11/4/2017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36E946-C883-4EBE-8C6E-88DAD6C9213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CF0352-86A7-4751-8F97-5B8CBB517CD2}" type="datetimeFigureOut">
              <a:rPr lang="en-US" smtClean="0"/>
              <a:pPr/>
              <a:t>11/4/2017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36E946-C883-4EBE-8C6E-88DAD6C9213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CF0352-86A7-4751-8F97-5B8CBB517CD2}" type="datetimeFigureOut">
              <a:rPr lang="en-US" smtClean="0"/>
              <a:pPr/>
              <a:t>11/4/2017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36E946-C883-4EBE-8C6E-88DAD6C9213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Image result for hair &amp; beauty"/>
          <p:cNvPicPr>
            <a:picLocks noChangeAspect="1" noChangeArrowheads="1"/>
          </p:cNvPicPr>
          <p:nvPr/>
        </p:nvPicPr>
        <p:blipFill>
          <a:blip r:embed="rId2">
            <a:lum bright="-6000" contrast="16000"/>
          </a:blip>
          <a:srcRect/>
          <a:stretch>
            <a:fillRect/>
          </a:stretch>
        </p:blipFill>
        <p:spPr bwMode="auto">
          <a:xfrm>
            <a:off x="0" y="1143000"/>
            <a:ext cx="9144000" cy="5715000"/>
          </a:xfrm>
          <a:prstGeom prst="rect">
            <a:avLst/>
          </a:prstGeom>
          <a:noFill/>
        </p:spPr>
      </p:pic>
      <p:pic>
        <p:nvPicPr>
          <p:cNvPr id="1031" name="Picture 7" descr="D:\sujoy\woohands\logo2.jpg"/>
          <p:cNvPicPr>
            <a:picLocks noChangeAspect="1" noChangeArrowheads="1"/>
          </p:cNvPicPr>
          <p:nvPr/>
        </p:nvPicPr>
        <p:blipFill>
          <a:blip r:embed="rId3"/>
          <a:srcRect/>
          <a:stretch>
            <a:fillRect/>
          </a:stretch>
        </p:blipFill>
        <p:spPr bwMode="auto">
          <a:xfrm>
            <a:off x="2895600" y="0"/>
            <a:ext cx="3200400" cy="1066800"/>
          </a:xfrm>
          <a:prstGeom prst="rect">
            <a:avLst/>
          </a:prstGeom>
          <a:noFill/>
        </p:spPr>
      </p:pic>
      <p:sp>
        <p:nvSpPr>
          <p:cNvPr id="8" name="Rectangle 7"/>
          <p:cNvSpPr/>
          <p:nvPr/>
        </p:nvSpPr>
        <p:spPr>
          <a:xfrm>
            <a:off x="0" y="4611231"/>
            <a:ext cx="9144000" cy="2246769"/>
          </a:xfrm>
          <a:prstGeom prst="rect">
            <a:avLst/>
          </a:prstGeom>
        </p:spPr>
        <p:txBody>
          <a:bodyPr wrap="square">
            <a:spAutoFit/>
          </a:bodyPr>
          <a:lstStyle/>
          <a:p>
            <a:pPr algn="ctr"/>
            <a:r>
              <a:rPr lang="en-US" sz="2800" b="1" dirty="0"/>
              <a:t>Hair fall is an ever existent problem in out lives. And it constantly captures our attention! We are unable to think of anything. </a:t>
            </a:r>
            <a:r>
              <a:rPr lang="en-US" sz="2800" b="1" dirty="0" err="1"/>
              <a:t>Aleo</a:t>
            </a:r>
            <a:r>
              <a:rPr lang="en-US" sz="2800" b="1" dirty="0"/>
              <a:t> Vera is a perfect for healing the scalp and bringing the pH balance to normal. It also has cleansing properties that cleans the pores out.</a:t>
            </a:r>
          </a:p>
        </p:txBody>
      </p:sp>
      <p:pic>
        <p:nvPicPr>
          <p:cNvPr id="4097" name="Picture 1" descr="D:\sujoy\woohands\logo.jpg"/>
          <p:cNvPicPr>
            <a:picLocks noChangeAspect="1" noChangeArrowheads="1"/>
          </p:cNvPicPr>
          <p:nvPr/>
        </p:nvPicPr>
        <p:blipFill>
          <a:blip r:embed="rId4"/>
          <a:srcRect/>
          <a:stretch>
            <a:fillRect/>
          </a:stretch>
        </p:blipFill>
        <p:spPr bwMode="auto">
          <a:xfrm>
            <a:off x="8001000" y="0"/>
            <a:ext cx="1143000" cy="1143000"/>
          </a:xfrm>
          <a:prstGeom prst="rect">
            <a:avLst/>
          </a:prstGeom>
          <a:noFill/>
        </p:spPr>
      </p:pic>
      <p:pic>
        <p:nvPicPr>
          <p:cNvPr id="4098" name="Picture 2" descr="D:\sujoy\woohands\logo.jpg"/>
          <p:cNvPicPr>
            <a:picLocks noChangeAspect="1" noChangeArrowheads="1"/>
          </p:cNvPicPr>
          <p:nvPr/>
        </p:nvPicPr>
        <p:blipFill>
          <a:blip r:embed="rId4"/>
          <a:srcRect/>
          <a:stretch>
            <a:fillRect/>
          </a:stretch>
        </p:blipFill>
        <p:spPr bwMode="auto">
          <a:xfrm>
            <a:off x="0" y="0"/>
            <a:ext cx="1143000" cy="11430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age result for nails tips design"/>
          <p:cNvPicPr>
            <a:picLocks noChangeAspect="1" noChangeArrowheads="1"/>
          </p:cNvPicPr>
          <p:nvPr/>
        </p:nvPicPr>
        <p:blipFill>
          <a:blip r:embed="rId2"/>
          <a:srcRect/>
          <a:stretch>
            <a:fillRect/>
          </a:stretch>
        </p:blipFill>
        <p:spPr bwMode="auto">
          <a:xfrm>
            <a:off x="0" y="1295400"/>
            <a:ext cx="3124200" cy="3352800"/>
          </a:xfrm>
          <a:prstGeom prst="rect">
            <a:avLst/>
          </a:prstGeom>
          <a:noFill/>
        </p:spPr>
      </p:pic>
      <p:pic>
        <p:nvPicPr>
          <p:cNvPr id="4102" name="Picture 6" descr="Image result for nails tips design"/>
          <p:cNvPicPr>
            <a:picLocks noChangeAspect="1" noChangeArrowheads="1"/>
          </p:cNvPicPr>
          <p:nvPr/>
        </p:nvPicPr>
        <p:blipFill>
          <a:blip r:embed="rId3"/>
          <a:srcRect/>
          <a:stretch>
            <a:fillRect/>
          </a:stretch>
        </p:blipFill>
        <p:spPr bwMode="auto">
          <a:xfrm>
            <a:off x="3048000" y="1295401"/>
            <a:ext cx="3048000" cy="3352799"/>
          </a:xfrm>
          <a:prstGeom prst="rect">
            <a:avLst/>
          </a:prstGeom>
          <a:noFill/>
        </p:spPr>
      </p:pic>
      <p:pic>
        <p:nvPicPr>
          <p:cNvPr id="4104" name="Picture 8" descr="Image result for nails tips design"/>
          <p:cNvPicPr>
            <a:picLocks noChangeAspect="1" noChangeArrowheads="1"/>
          </p:cNvPicPr>
          <p:nvPr/>
        </p:nvPicPr>
        <p:blipFill>
          <a:blip r:embed="rId4"/>
          <a:srcRect/>
          <a:stretch>
            <a:fillRect/>
          </a:stretch>
        </p:blipFill>
        <p:spPr bwMode="auto">
          <a:xfrm>
            <a:off x="6096000" y="1295401"/>
            <a:ext cx="3048000" cy="3352799"/>
          </a:xfrm>
          <a:prstGeom prst="rect">
            <a:avLst/>
          </a:prstGeom>
          <a:noFill/>
        </p:spPr>
      </p:pic>
      <p:sp>
        <p:nvSpPr>
          <p:cNvPr id="8" name="Rectangle 7"/>
          <p:cNvSpPr/>
          <p:nvPr/>
        </p:nvSpPr>
        <p:spPr>
          <a:xfrm>
            <a:off x="600650" y="152400"/>
            <a:ext cx="8009950" cy="646331"/>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pPr algn="ctr"/>
            <a:r>
              <a:rPr lang="en-US" sz="3600" b="1" dirty="0" smtClean="0">
                <a:solidFill>
                  <a:srgbClr val="FF0000"/>
                </a:solidFill>
              </a:rPr>
              <a:t>Some Tips To Makes Your Nails Beautiful </a:t>
            </a:r>
            <a:endParaRPr lang="en-US" sz="3600" b="1" dirty="0">
              <a:solidFill>
                <a:srgbClr val="FF0000"/>
              </a:solidFill>
            </a:endParaRPr>
          </a:p>
        </p:txBody>
      </p:sp>
      <p:sp>
        <p:nvSpPr>
          <p:cNvPr id="9" name="Rectangle 8"/>
          <p:cNvSpPr/>
          <p:nvPr/>
        </p:nvSpPr>
        <p:spPr>
          <a:xfrm>
            <a:off x="0" y="4611231"/>
            <a:ext cx="9144000" cy="2246769"/>
          </a:xfrm>
          <a:prstGeom prst="rect">
            <a:avLst/>
          </a:prstGeom>
        </p:spPr>
        <p:txBody>
          <a:bodyPr wrap="square">
            <a:spAutoFit/>
          </a:bodyPr>
          <a:lstStyle/>
          <a:p>
            <a:pPr algn="ctr"/>
            <a:r>
              <a:rPr lang="en-US" sz="2800" b="1" dirty="0">
                <a:solidFill>
                  <a:srgbClr val="C00000"/>
                </a:solidFill>
              </a:rPr>
              <a:t>Everyone loves having beautiful nails and hands. Nail’s shape, it’s strength, and it’s look reflects your persona in a way and shows how hygienic and self-caring you are. Unfortunately, our hands come in contact with many things which mar the beauty of our nails.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Image result for Face tips design"/>
          <p:cNvPicPr>
            <a:picLocks noChangeAspect="1" noChangeArrowheads="1"/>
          </p:cNvPicPr>
          <p:nvPr/>
        </p:nvPicPr>
        <p:blipFill>
          <a:blip r:embed="rId2"/>
          <a:srcRect/>
          <a:stretch>
            <a:fillRect/>
          </a:stretch>
        </p:blipFill>
        <p:spPr bwMode="auto">
          <a:xfrm>
            <a:off x="0" y="1143000"/>
            <a:ext cx="4648200" cy="3667126"/>
          </a:xfrm>
          <a:prstGeom prst="rect">
            <a:avLst/>
          </a:prstGeom>
          <a:noFill/>
        </p:spPr>
      </p:pic>
      <p:pic>
        <p:nvPicPr>
          <p:cNvPr id="15364" name="Picture 4" descr="Related image"/>
          <p:cNvPicPr>
            <a:picLocks noChangeAspect="1" noChangeArrowheads="1"/>
          </p:cNvPicPr>
          <p:nvPr/>
        </p:nvPicPr>
        <p:blipFill>
          <a:blip r:embed="rId3"/>
          <a:srcRect/>
          <a:stretch>
            <a:fillRect/>
          </a:stretch>
        </p:blipFill>
        <p:spPr bwMode="auto">
          <a:xfrm>
            <a:off x="4648200" y="1143000"/>
            <a:ext cx="4495800" cy="3657600"/>
          </a:xfrm>
          <a:prstGeom prst="rect">
            <a:avLst/>
          </a:prstGeom>
          <a:noFill/>
        </p:spPr>
      </p:pic>
      <p:sp>
        <p:nvSpPr>
          <p:cNvPr id="6" name="Rectangle 5"/>
          <p:cNvSpPr/>
          <p:nvPr/>
        </p:nvSpPr>
        <p:spPr>
          <a:xfrm>
            <a:off x="1905000" y="304800"/>
            <a:ext cx="4987519" cy="646331"/>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pPr algn="ctr"/>
            <a:r>
              <a:rPr lang="en-US" sz="3600" b="1" dirty="0" smtClean="0">
                <a:solidFill>
                  <a:schemeClr val="tx2">
                    <a:lumMod val="75000"/>
                  </a:schemeClr>
                </a:solidFill>
              </a:rPr>
              <a:t>Beauty Tips for Your Face</a:t>
            </a:r>
            <a:endParaRPr lang="en-US" sz="3600" b="1" dirty="0">
              <a:solidFill>
                <a:schemeClr val="tx2">
                  <a:lumMod val="75000"/>
                </a:schemeClr>
              </a:solidFill>
            </a:endParaRPr>
          </a:p>
        </p:txBody>
      </p:sp>
      <p:sp>
        <p:nvSpPr>
          <p:cNvPr id="7" name="Rectangle 6"/>
          <p:cNvSpPr/>
          <p:nvPr/>
        </p:nvSpPr>
        <p:spPr>
          <a:xfrm>
            <a:off x="0" y="4800600"/>
            <a:ext cx="9144000" cy="2092881"/>
          </a:xfrm>
          <a:prstGeom prst="rect">
            <a:avLst/>
          </a:prstGeom>
        </p:spPr>
        <p:txBody>
          <a:bodyPr wrap="square">
            <a:spAutoFit/>
          </a:bodyPr>
          <a:lstStyle/>
          <a:p>
            <a:pPr algn="ctr"/>
            <a:r>
              <a:rPr lang="en-US" sz="2600" b="1" dirty="0"/>
              <a:t>If you want brighter skin, it is very important to take care of the various aspects of skin care. As there are several things to cover, we have divided the article into various sub sections for your convenience. Feel free to skip to the section that is relevant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6400" y="76200"/>
            <a:ext cx="5422510" cy="707886"/>
          </a:xfrm>
          <a:prstGeom prst="rect">
            <a:avLst/>
          </a:prstGeom>
        </p:spPr>
        <p:txBody>
          <a:bodyPr wrap="none">
            <a:spAutoFit/>
          </a:bodyPr>
          <a:lstStyle/>
          <a:p>
            <a:pPr fontAlgn="base"/>
            <a:r>
              <a:rPr lang="en-US" sz="4000" b="1" dirty="0" smtClean="0"/>
              <a:t>Beauty </a:t>
            </a:r>
            <a:r>
              <a:rPr lang="en-US" sz="4000" b="1" dirty="0" smtClean="0"/>
              <a:t>Tips For Oily Skin</a:t>
            </a:r>
            <a:endParaRPr lang="en-US" sz="4000" b="1" dirty="0"/>
          </a:p>
        </p:txBody>
      </p:sp>
      <p:pic>
        <p:nvPicPr>
          <p:cNvPr id="1026" name="Picture 2" descr="Image result for beauty tips for skin"/>
          <p:cNvPicPr>
            <a:picLocks noChangeAspect="1" noChangeArrowheads="1"/>
          </p:cNvPicPr>
          <p:nvPr/>
        </p:nvPicPr>
        <p:blipFill>
          <a:blip r:embed="rId2"/>
          <a:srcRect/>
          <a:stretch>
            <a:fillRect/>
          </a:stretch>
        </p:blipFill>
        <p:spPr bwMode="auto">
          <a:xfrm>
            <a:off x="0" y="838200"/>
            <a:ext cx="9144000" cy="604990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0" y="10550"/>
            <a:ext cx="9143999" cy="6847449"/>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176</Words>
  <Application>Microsoft Office PowerPoint</Application>
  <PresentationFormat>On-screen Show (4:3)</PresentationFormat>
  <Paragraphs>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Slide 1</vt:lpstr>
      <vt:lpstr>Slide 2</vt:lpstr>
      <vt:lpstr>Slide 3</vt:lpstr>
      <vt:lpstr>Slide 4</vt:lpstr>
      <vt:lpstr>Slide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5</cp:revision>
  <dcterms:created xsi:type="dcterms:W3CDTF">2017-11-04T05:58:21Z</dcterms:created>
  <dcterms:modified xsi:type="dcterms:W3CDTF">2017-11-04T06:38:10Z</dcterms:modified>
</cp:coreProperties>
</file>