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1" r:id="rId4"/>
    <p:sldId id="258"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4/9/2014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4/9/2014</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4/9/2014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4/9/2014</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4/9/2014</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4/9/2014</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4/9/2014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askexplorer.com/dubai/section/things-to-see-do"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askexplorer.com/"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676400"/>
            <a:ext cx="6172200" cy="1894362"/>
          </a:xfrm>
        </p:spPr>
        <p:txBody>
          <a:bodyPr/>
          <a:lstStyle/>
          <a:p>
            <a:r>
              <a:rPr lang="en-US" dirty="0" smtClean="0"/>
              <a:t>You will never run out of things to do in Dubai</a:t>
            </a:r>
            <a:br>
              <a:rPr lang="en-US" dirty="0" smtClean="0"/>
            </a:br>
            <a:endParaRPr lang="en-US" dirty="0"/>
          </a:p>
        </p:txBody>
      </p:sp>
      <p:pic>
        <p:nvPicPr>
          <p:cNvPr id="3" name="Picture 2" descr="1425548_622396567818521_1168675853_n.jpg"/>
          <p:cNvPicPr>
            <a:picLocks noChangeAspect="1"/>
          </p:cNvPicPr>
          <p:nvPr/>
        </p:nvPicPr>
        <p:blipFill>
          <a:blip r:embed="rId2" cstate="print"/>
          <a:stretch>
            <a:fillRect/>
          </a:stretch>
        </p:blipFill>
        <p:spPr>
          <a:xfrm>
            <a:off x="3276600" y="3124200"/>
            <a:ext cx="2819400" cy="2819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8305800" cy="5788152"/>
          </a:xfrm>
        </p:spPr>
        <p:txBody>
          <a:bodyPr>
            <a:normAutofit/>
          </a:bodyPr>
          <a:lstStyle/>
          <a:p>
            <a:r>
              <a:rPr lang="en-US" sz="1600" dirty="0" smtClean="0"/>
              <a:t>Dubai has been attracting tourists from all over the world for good number of years now. And the biggest reason for this is the rapid growth of the Emirate into a shopper’s paradise and a traveler's dream destination. </a:t>
            </a:r>
          </a:p>
          <a:p>
            <a:r>
              <a:rPr lang="en-US" sz="1600" dirty="0" smtClean="0"/>
              <a:t>Whether you are looking for a fun action packed holiday or are looking to relax in luxury, you can find exactly what you are looking for in Dubai. </a:t>
            </a:r>
          </a:p>
          <a:p>
            <a:r>
              <a:rPr lang="en-US" sz="1600" dirty="0" smtClean="0"/>
              <a:t>Based on your interests, there are many </a:t>
            </a:r>
            <a:r>
              <a:rPr lang="en-US" sz="1600" b="1" u="sng" dirty="0" smtClean="0">
                <a:hlinkClick r:id="rId2"/>
              </a:rPr>
              <a:t>things to do in Dubai</a:t>
            </a:r>
            <a:r>
              <a:rPr lang="en-US" sz="1600" b="1" dirty="0" smtClean="0"/>
              <a:t>.</a:t>
            </a:r>
            <a:r>
              <a:rPr lang="en-US" sz="1600" dirty="0" smtClean="0"/>
              <a:t> It can be a place for a great family holiday and can also transform itself into an exciting trip for a group of friends.</a:t>
            </a:r>
          </a:p>
          <a:p>
            <a:r>
              <a:rPr lang="en-US" sz="1600" dirty="0" smtClean="0"/>
              <a:t> The multifaceted Dubai welcomes one and all to experience the adventure it can provide.</a:t>
            </a:r>
          </a:p>
          <a:p>
            <a:endParaRPr lang="en-US" dirty="0" smtClean="0"/>
          </a:p>
        </p:txBody>
      </p:sp>
      <p:pic>
        <p:nvPicPr>
          <p:cNvPr id="4" name="Picture 3" descr="images (1).jpg"/>
          <p:cNvPicPr>
            <a:picLocks noChangeAspect="1"/>
          </p:cNvPicPr>
          <p:nvPr/>
        </p:nvPicPr>
        <p:blipFill>
          <a:blip r:embed="rId3" cstate="print"/>
          <a:stretch>
            <a:fillRect/>
          </a:stretch>
        </p:blipFill>
        <p:spPr>
          <a:xfrm>
            <a:off x="1295400" y="3962400"/>
            <a:ext cx="3091721" cy="2057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descr="images (3).jpg"/>
          <p:cNvPicPr>
            <a:picLocks noChangeAspect="1"/>
          </p:cNvPicPr>
          <p:nvPr/>
        </p:nvPicPr>
        <p:blipFill>
          <a:blip r:embed="rId4" cstate="print"/>
          <a:stretch>
            <a:fillRect/>
          </a:stretch>
        </p:blipFill>
        <p:spPr>
          <a:xfrm>
            <a:off x="4876800" y="3962400"/>
            <a:ext cx="2933700" cy="1981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4038600" cy="5867400"/>
          </a:xfrm>
        </p:spPr>
        <p:txBody>
          <a:bodyPr>
            <a:normAutofit fontScale="70000" lnSpcReduction="20000"/>
          </a:bodyPr>
          <a:lstStyle/>
          <a:p>
            <a:r>
              <a:rPr lang="en-US" sz="2300" dirty="0" smtClean="0"/>
              <a:t>What are the things to do in Dubai if you are looking for an action packed holiday?</a:t>
            </a:r>
          </a:p>
          <a:p>
            <a:pPr>
              <a:buNone/>
            </a:pPr>
            <a:endParaRPr lang="en-US" sz="2300" dirty="0" smtClean="0"/>
          </a:p>
          <a:p>
            <a:r>
              <a:rPr lang="en-US" sz="2300" dirty="0" smtClean="0"/>
              <a:t>One of the most major things Dubai is known for is shopping. </a:t>
            </a:r>
            <a:r>
              <a:rPr lang="en-US" sz="2300" b="1" u="sng" dirty="0" smtClean="0">
                <a:hlinkClick r:id="rId2"/>
              </a:rPr>
              <a:t>Shopping in Dubai</a:t>
            </a:r>
            <a:r>
              <a:rPr lang="en-US" sz="2300" dirty="0" smtClean="0"/>
              <a:t> is exciting and fun, especially during the Dubai shopping festival. </a:t>
            </a:r>
          </a:p>
          <a:p>
            <a:endParaRPr lang="en-US" sz="2300" dirty="0" smtClean="0"/>
          </a:p>
          <a:p>
            <a:r>
              <a:rPr lang="en-US" sz="2300" dirty="0" smtClean="0"/>
              <a:t>Go mall hopping and pick out the best of the best at unbeatable </a:t>
            </a:r>
            <a:r>
              <a:rPr lang="en-US" sz="2300" dirty="0" err="1" smtClean="0"/>
              <a:t>prices.You</a:t>
            </a:r>
            <a:r>
              <a:rPr lang="en-US" sz="2300" dirty="0" smtClean="0"/>
              <a:t> can also visit one of the exciting water parks in Dubai to have a thrilling time. Atlantis and Wild </a:t>
            </a:r>
            <a:r>
              <a:rPr lang="en-US" sz="2300" dirty="0" err="1" smtClean="0"/>
              <a:t>Wadi</a:t>
            </a:r>
            <a:r>
              <a:rPr lang="en-US" sz="2300" dirty="0" smtClean="0"/>
              <a:t> are incredible water parks that you wouldn’t want to leave once you get inside.</a:t>
            </a:r>
          </a:p>
          <a:p>
            <a:endParaRPr lang="en-US" sz="2300" dirty="0" smtClean="0"/>
          </a:p>
          <a:p>
            <a:r>
              <a:rPr lang="en-US" sz="2300" dirty="0" smtClean="0"/>
              <a:t>Another great way to get adventurous in Dubai is to go on the famous desert safari and enjoy an evening of culture and fun. Also, the incredible nightlife of the city will have you partying till late into the night. </a:t>
            </a:r>
          </a:p>
          <a:p>
            <a:endParaRPr lang="en-US" sz="1700" dirty="0" smtClean="0"/>
          </a:p>
        </p:txBody>
      </p:sp>
      <p:pic>
        <p:nvPicPr>
          <p:cNvPr id="4" name="Picture 3" descr="imagekks.jpg"/>
          <p:cNvPicPr>
            <a:picLocks noChangeAspect="1"/>
          </p:cNvPicPr>
          <p:nvPr/>
        </p:nvPicPr>
        <p:blipFill>
          <a:blip r:embed="rId3" cstate="print"/>
          <a:stretch>
            <a:fillRect/>
          </a:stretch>
        </p:blipFill>
        <p:spPr>
          <a:xfrm>
            <a:off x="4724400" y="990600"/>
            <a:ext cx="3581400" cy="2305050"/>
          </a:xfrm>
          <a:prstGeom prst="rect">
            <a:avLst/>
          </a:prstGeom>
          <a:ln>
            <a:noFill/>
          </a:ln>
          <a:effectLst>
            <a:outerShdw blurRad="292100" dist="139700" dir="2700000" algn="tl" rotWithShape="0">
              <a:srgbClr val="333333">
                <a:alpha val="65000"/>
              </a:srgbClr>
            </a:outerShdw>
          </a:effectLst>
        </p:spPr>
      </p:pic>
      <p:pic>
        <p:nvPicPr>
          <p:cNvPr id="5" name="Picture 4" descr="Duty-Free-Shopping-in-Dubai.jpg"/>
          <p:cNvPicPr>
            <a:picLocks noChangeAspect="1"/>
          </p:cNvPicPr>
          <p:nvPr/>
        </p:nvPicPr>
        <p:blipFill>
          <a:blip r:embed="rId4" cstate="print"/>
          <a:stretch>
            <a:fillRect/>
          </a:stretch>
        </p:blipFill>
        <p:spPr>
          <a:xfrm>
            <a:off x="4724400" y="3505200"/>
            <a:ext cx="3505200" cy="223837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4648200" cy="5864352"/>
          </a:xfrm>
        </p:spPr>
        <p:txBody>
          <a:bodyPr>
            <a:normAutofit fontScale="70000" lnSpcReduction="20000"/>
          </a:bodyPr>
          <a:lstStyle/>
          <a:p>
            <a:pPr>
              <a:buNone/>
            </a:pPr>
            <a:endParaRPr lang="en-US" dirty="0" smtClean="0"/>
          </a:p>
          <a:p>
            <a:r>
              <a:rPr lang="en-US" b="1" dirty="0" smtClean="0"/>
              <a:t>What are the things to do in Dubai if you are looking for a relaxing holiday?</a:t>
            </a:r>
          </a:p>
          <a:p>
            <a:pPr>
              <a:buNone/>
            </a:pPr>
            <a:endParaRPr lang="en-US" dirty="0" smtClean="0"/>
          </a:p>
          <a:p>
            <a:r>
              <a:rPr lang="en-US" dirty="0" smtClean="0"/>
              <a:t>If you are looking for a more relaxing holiday, then Dubai has some of the best hotels and places to visit to get just what you need. </a:t>
            </a:r>
          </a:p>
          <a:p>
            <a:r>
              <a:rPr lang="en-US" dirty="0" smtClean="0"/>
              <a:t>The salons and spas in Dubai are world class and just one visit can completely rejuvenate you and make you forget about the stresses of life. </a:t>
            </a:r>
          </a:p>
          <a:p>
            <a:r>
              <a:rPr lang="en-US" dirty="0" smtClean="0"/>
              <a:t>Also, you can go to a few of the several incredible restaurants that Dubai has. You can even dine while enjoying a view of the Vegas style fountains that Dubai has for you. </a:t>
            </a:r>
          </a:p>
          <a:p>
            <a:r>
              <a:rPr lang="en-US" dirty="0" smtClean="0"/>
              <a:t>Relax on the beach or take a tour up the tallest building in the world. Book yourself a cruise or escape for a weekend to one of the towns nearby to enjoy the scenic beauty.</a:t>
            </a:r>
          </a:p>
          <a:p>
            <a:r>
              <a:rPr lang="en-US" dirty="0" smtClean="0"/>
              <a:t> Relax to your heart’s content in the beautiful city of Dubai.</a:t>
            </a:r>
          </a:p>
          <a:p>
            <a:endParaRPr lang="en-US" b="1" dirty="0" smtClean="0"/>
          </a:p>
        </p:txBody>
      </p:sp>
      <p:pic>
        <p:nvPicPr>
          <p:cNvPr id="4" name="Picture 3" descr="1239515_574192369305608_430176262_n.jpg"/>
          <p:cNvPicPr>
            <a:picLocks noChangeAspect="1"/>
          </p:cNvPicPr>
          <p:nvPr/>
        </p:nvPicPr>
        <p:blipFill>
          <a:blip r:embed="rId2" cstate="print"/>
          <a:srcRect l="19188" t="2952" r="30627" b="2583"/>
          <a:stretch>
            <a:fillRect/>
          </a:stretch>
        </p:blipFill>
        <p:spPr>
          <a:xfrm>
            <a:off x="5486400" y="1676400"/>
            <a:ext cx="2590800" cy="4572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467600" cy="1143000"/>
          </a:xfrm>
        </p:spPr>
        <p:txBody>
          <a:bodyPr>
            <a:normAutofit fontScale="90000"/>
          </a:bodyPr>
          <a:lstStyle/>
          <a:p>
            <a:r>
              <a:rPr lang="en-US" b="1" dirty="0" smtClean="0"/>
              <a:t>Where to stay to during your trip of spas and shopping in Dubai?</a:t>
            </a:r>
            <a:br>
              <a:rPr lang="en-US" b="1" dirty="0" smtClean="0"/>
            </a:br>
            <a:endParaRPr lang="en-US" dirty="0"/>
          </a:p>
        </p:txBody>
      </p:sp>
      <p:sp>
        <p:nvSpPr>
          <p:cNvPr id="3" name="Content Placeholder 2"/>
          <p:cNvSpPr>
            <a:spLocks noGrp="1"/>
          </p:cNvSpPr>
          <p:nvPr>
            <p:ph sz="quarter" idx="1"/>
          </p:nvPr>
        </p:nvSpPr>
        <p:spPr>
          <a:xfrm>
            <a:off x="381000" y="1600200"/>
            <a:ext cx="7467600" cy="4568952"/>
          </a:xfrm>
        </p:spPr>
        <p:txBody>
          <a:bodyPr/>
          <a:lstStyle/>
          <a:p>
            <a:pPr>
              <a:buNone/>
            </a:pPr>
            <a:endParaRPr lang="en-US" dirty="0" smtClean="0"/>
          </a:p>
          <a:p>
            <a:r>
              <a:rPr lang="en-US" sz="1600" dirty="0" smtClean="0"/>
              <a:t>Dubai has several options to choose from to suit every budget. You can go for cozy and relatively cheap to ultra-luxurious and pricey. Also, where you stay will depend upon which areas of Dubai you will be spending most of your time in. Decide on a list of things to do in Dubai and accordingly pick your location for staying. One of the best options is to take.</a:t>
            </a:r>
          </a:p>
          <a:p>
            <a:endParaRPr lang="en-US" sz="1600" dirty="0" smtClean="0"/>
          </a:p>
          <a:p>
            <a:r>
              <a:rPr lang="en-US" sz="1600" dirty="0" smtClean="0"/>
              <a:t>a place close to a metro station. This way returning to your hotel will always be extremely easy. </a:t>
            </a:r>
          </a:p>
          <a:p>
            <a:pPr>
              <a:buNone/>
            </a:pPr>
            <a:endParaRPr lang="en-US" sz="1600" dirty="0" smtClean="0"/>
          </a:p>
          <a:p>
            <a:r>
              <a:rPr lang="en-US" sz="1600" dirty="0" smtClean="0"/>
              <a:t>As the years go by, Dubai has major plans of adding more and more attractions to the already attractive city. Plans are ready and construction is in full swing to guarantee that the next time you visit, you will have several more places to visit and several more things to do in Dubai.</a:t>
            </a:r>
          </a:p>
          <a:p>
            <a:endParaRPr lang="en-US" sz="1600"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TotalTime>
  <Words>599</Words>
  <Application>Microsoft Office PowerPoint</Application>
  <PresentationFormat>On-screen Show (4:3)</PresentationFormat>
  <Paragraphs>27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Oriel</vt:lpstr>
      <vt:lpstr>You will never run out of things to do in Dubai </vt:lpstr>
      <vt:lpstr>Slide 2</vt:lpstr>
      <vt:lpstr>Slide 3</vt:lpstr>
      <vt:lpstr>Slide 4</vt:lpstr>
      <vt:lpstr>Where to stay to during your trip of spas and shopping in Dubai?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 will never run out of things to do in Dubai </dc:title>
  <dc:creator>Ganesh</dc:creator>
  <cp:lastModifiedBy>Ganesh</cp:lastModifiedBy>
  <cp:revision>7</cp:revision>
  <dcterms:created xsi:type="dcterms:W3CDTF">2006-08-16T00:00:00Z</dcterms:created>
  <dcterms:modified xsi:type="dcterms:W3CDTF">2014-04-09T09:49:28Z</dcterms:modified>
</cp:coreProperties>
</file>