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550" r:id="rId3"/>
    <p:sldId id="551" r:id="rId4"/>
    <p:sldId id="552" r:id="rId5"/>
    <p:sldId id="553" r:id="rId6"/>
    <p:sldId id="554" r:id="rId7"/>
    <p:sldId id="555" r:id="rId8"/>
    <p:sldId id="556" r:id="rId9"/>
    <p:sldId id="557" r:id="rId10"/>
    <p:sldId id="558" r:id="rId11"/>
    <p:sldId id="559" r:id="rId12"/>
    <p:sldId id="560" r:id="rId13"/>
    <p:sldId id="561" r:id="rId14"/>
    <p:sldId id="562" r:id="rId15"/>
    <p:sldId id="563" r:id="rId16"/>
    <p:sldId id="564" r:id="rId17"/>
    <p:sldId id="565" r:id="rId18"/>
    <p:sldId id="566" r:id="rId19"/>
    <p:sldId id="567" r:id="rId20"/>
    <p:sldId id="568" r:id="rId21"/>
    <p:sldId id="569" r:id="rId22"/>
    <p:sldId id="570" r:id="rId23"/>
    <p:sldId id="571" r:id="rId24"/>
    <p:sldId id="572" r:id="rId25"/>
    <p:sldId id="573" r:id="rId26"/>
    <p:sldId id="574" r:id="rId27"/>
    <p:sldId id="575" r:id="rId28"/>
    <p:sldId id="576" r:id="rId29"/>
    <p:sldId id="577" r:id="rId30"/>
    <p:sldId id="578" r:id="rId31"/>
    <p:sldId id="579" r:id="rId32"/>
    <p:sldId id="580" r:id="rId33"/>
    <p:sldId id="581" r:id="rId34"/>
    <p:sldId id="582" r:id="rId35"/>
    <p:sldId id="583" r:id="rId36"/>
    <p:sldId id="584" r:id="rId37"/>
    <p:sldId id="585" r:id="rId38"/>
    <p:sldId id="586" r:id="rId39"/>
    <p:sldId id="587" r:id="rId40"/>
    <p:sldId id="588" r:id="rId41"/>
    <p:sldId id="589" r:id="rId42"/>
    <p:sldId id="590" r:id="rId43"/>
    <p:sldId id="591" r:id="rId44"/>
    <p:sldId id="592" r:id="rId45"/>
    <p:sldId id="593" r:id="rId46"/>
    <p:sldId id="594" r:id="rId47"/>
    <p:sldId id="595" r:id="rId48"/>
    <p:sldId id="596" r:id="rId49"/>
    <p:sldId id="597" r:id="rId50"/>
    <p:sldId id="598" r:id="rId51"/>
    <p:sldId id="599" r:id="rId52"/>
    <p:sldId id="600" r:id="rId53"/>
    <p:sldId id="601" r:id="rId54"/>
    <p:sldId id="602" r:id="rId55"/>
    <p:sldId id="603" r:id="rId56"/>
    <p:sldId id="604" r:id="rId57"/>
    <p:sldId id="605" r:id="rId58"/>
    <p:sldId id="606" r:id="rId5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4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slide" Target="slides/slide48.xml"/><Relationship Id="rId55" Type="http://schemas.openxmlformats.org/officeDocument/2006/relationships/slide" Target="slides/slide53.xml"/><Relationship Id="rId63" Type="http://schemas.openxmlformats.org/officeDocument/2006/relationships/tableStyles" Target="tableStyles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openxmlformats.org/officeDocument/2006/relationships/slide" Target="slides/slide51.xml"/><Relationship Id="rId58" Type="http://schemas.openxmlformats.org/officeDocument/2006/relationships/slide" Target="slides/slide56.xml"/><Relationship Id="rId5" Type="http://schemas.openxmlformats.org/officeDocument/2006/relationships/slide" Target="slides/slide3.xml"/><Relationship Id="rId61" Type="http://schemas.openxmlformats.org/officeDocument/2006/relationships/viewProps" Target="viewProps.xml"/><Relationship Id="rId19" Type="http://schemas.openxmlformats.org/officeDocument/2006/relationships/slide" Target="slides/slide1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56" Type="http://schemas.openxmlformats.org/officeDocument/2006/relationships/slide" Target="slides/slide54.xml"/><Relationship Id="rId64" Type="http://schemas.microsoft.com/office/2016/11/relationships/changesInfo" Target="changesInfos/changesInfo1.xml"/><Relationship Id="rId8" Type="http://schemas.openxmlformats.org/officeDocument/2006/relationships/slide" Target="slides/slide6.xml"/><Relationship Id="rId51" Type="http://schemas.openxmlformats.org/officeDocument/2006/relationships/slide" Target="slides/slide49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59" Type="http://schemas.openxmlformats.org/officeDocument/2006/relationships/slide" Target="slides/slide57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openxmlformats.org/officeDocument/2006/relationships/slide" Target="slides/slide52.xml"/><Relationship Id="rId62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slide" Target="slides/slide47.xml"/><Relationship Id="rId57" Type="http://schemas.openxmlformats.org/officeDocument/2006/relationships/slide" Target="slides/slide55.xml"/><Relationship Id="rId10" Type="http://schemas.openxmlformats.org/officeDocument/2006/relationships/slide" Target="slides/slide8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slide" Target="slides/slide50.xml"/><Relationship Id="rId60" Type="http://schemas.openxmlformats.org/officeDocument/2006/relationships/presProps" Target="presProps.xml"/><Relationship Id="rId65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9" Type="http://schemas.openxmlformats.org/officeDocument/2006/relationships/slide" Target="slides/slide37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775210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530584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097879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756181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13067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63503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514058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097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821418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728729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677308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2333876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1947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거기를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떠나사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고향으로 가시니 제자들도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따르니라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6037914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신만 신고 두 벌 옷도 입지 말라 하시고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39007138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어디서든지 누구의 집에 들어가거든 그 곳을 떠나기까지 거기 유하라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522800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곳에서든지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너희를 영접하지 아니하고 너희 말을 듣지도 아니하거든 거기서 나갈 때에 발 아래 먼지를 떨어버려 그들에게 증거를 삼으라 하시니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78053677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제자들이 나가서 회개하라 전파하고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95881546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많은 귀신을 쫓아내며 많은 병자에게 기름을 발라 고치더라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38031194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예수의 이름이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드러난지라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헤롯 왕이 듣고 이르되 이는 세례 요한이 죽은 자 가운데서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살아났도다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그러므로 이런 능력이 그 속에서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일어나느니라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0100580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어떤 이는 그가 엘리야라 하고 또 어떤 이는 그가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선지자니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옛 선지자 중의 하나와 같다 하되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4716152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헤롯은 듣고 이르되 내가 목 벤 요한 그가 살아났다 하더라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53572180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전에 헤롯이 자기가 동생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빌립의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헤로디아에게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장가 든 고로 이 여자를 위하여 사람을 보내어 요한을 잡아 옥에 가두었으니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8069442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요한이 헤롯에게 말하되 동생의 아내를 취한 것이 옳지 않다 하였음이라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2331629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안식일이 되어 회당에서 가르치시니 많은 사람이 듣고 놀라 이르되 이 사람이 어디서 이런 것을 얻었느냐 이 사람이 받은 지혜와 그 손으로 이루어지는 이런 권능이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어찌됨이냐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74415408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헤로디아가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요한을 원수로 여겨 죽이고자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하였으되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하지 못한 것은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43990136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헤롯이 요한을 의롭고 거룩한 사람으로 알고 두려워하여 보호하며 또 그의 말을 들을 때에 크게 번민을 하면서도 달갑게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들음이러라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92421829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마침 기회가 좋은 날이 왔으니 곧 헤롯이 자기 생일에 대신들과 천부장들과 갈릴리의 귀인들로 더불어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잔치할새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52716030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헤로디아의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딸이 친히 들어와 춤을 추어 헤롯과 그와 함께 앉은 자들을 기쁘게 한지라 왕이 그 소녀에게 이르되 무엇이든지 네가 원하는 것을 내게 구하라 내가 주리라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87061913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맹세하기를 무엇이든지 네가 내게 구하면 내 나라의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절반까지라도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주리라 하거늘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01121214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나가서 그 어머니에게 말하되 내가 무엇을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구하리이까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어머니가 이르되 세례 요한의 머리를 구하라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16449839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곧 왕에게 급히 들어가 구하여 이르되 세례 요한의 머리를 소반에 얹어 곧 내게 주기를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원하옵나이다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77577628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 심히 근심하나 자기가 맹세한 것과 그 앉은 자들로 인하여 그를 거절할 수 없는지라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66461013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 곧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시위병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하나를 보내어 요한의 머리를 가져오라 명하니 그 사람이 나가 옥에서 요한을 목 베어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31983325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머리를 소반에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얹어다가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소녀에게 주니 소녀가 이것을 그 어머니에게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7580680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사람이 마리아의 아들 목수가 아니냐 야고보와 요셉과 유다와 시몬의 형제가 아니냐 그 누이들이 우리와 함께 여기 있지 아니하냐 하고 예수를 배척한지라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153964052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요한의 제자들이 듣고 와서 시체를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장사하니라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754862872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사도들이 예수께 모여 자기들이 행한 것과 가르친 것을 낱낱이 고하니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631945597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따로 한적한 곳에 가서 잠깐 쉬어라 하시니 이는 오고 가는 사람이 많아 음식 먹을 겨를도 없음이라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195920114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배를 타고 따로 한적한 곳에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76718139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가는 것을 보고 많은 사람이 그들인 줄 안지라 모든 고을로부터 도보로 그 곳에 달려와 그들보다 먼저 갔더라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8465896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나오사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큰 무리를 보시고 그 목자 없는 양 같음으로 인하여 불쌍히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여기사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이에 여러 가지로 가르치시더라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85461449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때가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저물어가매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제자들이 예수께 나아와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여짜오되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곳은 빈 들이요 날도 저물어가니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063069864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무리를 보내어 두루 촌과 마을로 가서 무엇을 사 먹게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하옵소서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9971995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대답하여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먹을 것을 주라 하시니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여짜오되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우리가 가서 이백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데나리온의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떡을 사다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먹이리이까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112781319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너희에게 떡 몇 개나 있는지 가서 보라 하시니 알아보고 이르되 떡 다섯 개와 물고기 두 마리가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있더이다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하거늘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8559045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그들에게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선지자가 자기 고향과 자기 친척과 자기 집 외에서는 존경을 받지 못함이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25654242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제자들에게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명하사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모든 사람으로 떼를 지어 푸른 잔디 위에 앉게 하시니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526629700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떼로 백 명씩 또는 오십 명씩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앉은지라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584147912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떡 다섯 개와 물고기 두 마리를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가지사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하늘을 우러러 축사하시고 떡을 떼어 제자들에게 주어 사람들에게 나누어 주게 하시고 또 물고기 두 마리도 모든 사람에게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나누시매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28466744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 배불리 먹고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718510038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남은 떡 조각과 물고기를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바구니에 차게 거두었으며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742012639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떡을 먹은 남자는 오천 명이었더라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467256456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즉시 제자들을 재촉하사 자기가 무리를 보내는 동안에 배 타고 앞서 건너편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벳새다로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가게 하시고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938866852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무리를 작별하신 후에 기도하러 산으로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가시니라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816694165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47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저물매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배는 바다 가운데 있고 예수께서는 홀로 뭍에 계시다가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105054702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바람이 거스르므로 제자들이 힘겹게 노 젓는 것을 보시고 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사경쯤에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바다 위로 걸어서 그들에게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지나가려고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2083269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거기서는 아무 권능도 행하실 수 없어 다만 소수의 병자에게 안수하여 고치실 뿐이었고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354287634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제자들이 그가 바다 위로 걸어 오심을 보고 유령인가 하여 소리 지르니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292438746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다 예수를 보고 놀람이라 이에 예수께서 곧 그들에게 말씀하여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안심하라 내니 두려워하지 말라 하시고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791388440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배에 올라 그들에게 가시니 바람이 그치는지라 제자들이 마음에 심히 놀라니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547310933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그들이 그 떡 떼시던 일을 깨닫지 못하고 도리어 그 마음이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둔하여졌음이러라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253726693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건너가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게네사렛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땅에 이르러 대고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093181690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배에서 내리니 사람들이 곧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예수신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줄을 알고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657631118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온 지방으로 달려 돌아 다니며 예수께서 어디 계시다는 말을 듣는 대로 병든 자를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침상째로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메고 나아오니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120211678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아무 데나 예수께서 들어가시는 지방이나 도시나 마을에서 병자를 시장에 두고 예수께 그의 옷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가에라도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손을 대게 하시기를 간구하니 손을 대는 자는 다 성함을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얻으니라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0649478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믿지 않음을 이상히 여기셨더라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65342929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모든 촌에 두루 다니시며 가르치시더라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940610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제자를 부르사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둘씩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둘씩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보내시며 더러운 귀신을 제어하는 권능을 주시고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6994825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명하시되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여행을 위하여 지팡이 외에는 양식이나 배낭이나 전대의 돈이나 아무 것도 가지지 말며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마가복음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4314458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912</Words>
  <Application>Microsoft Office PowerPoint</Application>
  <PresentationFormat>와이드스크린</PresentationFormat>
  <Paragraphs>114</Paragraphs>
  <Slides>57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57</vt:i4>
      </vt:variant>
    </vt:vector>
  </HeadingPairs>
  <TitlesOfParts>
    <vt:vector size="63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2024-10-02T11:20:15Z</dcterms:modified>
</cp:coreProperties>
</file>