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56" r:id="rId3"/>
    <p:sldId id="258" r:id="rId4"/>
    <p:sldId id="267" r:id="rId5"/>
    <p:sldId id="259" r:id="rId6"/>
    <p:sldId id="261" r:id="rId7"/>
    <p:sldId id="268" r:id="rId8"/>
    <p:sldId id="263" r:id="rId9"/>
    <p:sldId id="265" r:id="rId10"/>
    <p:sldId id="266" r:id="rId11"/>
    <p:sldId id="260" r:id="rId12"/>
    <p:sldId id="264" r:id="rId13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98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097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11/3/2022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mailto:Independentmodel786@gmail.com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hyperlink" Target="https://www.manvikakkar.com/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ovelyrani.com/" TargetMode="External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www.manvikakkar.com/" TargetMode="Externa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7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hlinkClick r:id="rId2"/>
              </a:rPr>
              <a:t>www.manvikakkar.com</a:t>
            </a:r>
            <a:endParaRPr lang="en-US" sz="7200" b="1" i="1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bg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D:\New folder (2)\New folder\Mj.kumar1\lovelyrani\New folder\Manvikakkar.com - images\Independent mumbai escor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219200"/>
            <a:ext cx="9144000" cy="56387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611231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 smtClean="0"/>
              <a:t>Escort in Mumbai is a great way to explore the city and have fun at the same time. My clients love finding new spots in </a:t>
            </a:r>
            <a:r>
              <a:rPr lang="en-US" sz="2000" dirty="0" smtClean="0"/>
              <a:t>the </a:t>
            </a:r>
            <a:r>
              <a:rPr lang="en-US" sz="2000" dirty="0" smtClean="0"/>
              <a:t>city and trying out new restaurants, bars, and clubs. Mumbai escorts, Escort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2"/>
              </a:rPr>
              <a:t>Female </a:t>
            </a:r>
            <a:r>
              <a:rPr lang="en-US" sz="2000" dirty="0" err="1" smtClean="0">
                <a:hlinkClick r:id="rId2"/>
              </a:rPr>
              <a:t>mumbai</a:t>
            </a:r>
            <a:r>
              <a:rPr lang="en-US" sz="2000" dirty="0" smtClean="0">
                <a:hlinkClick r:id="rId2"/>
              </a:rPr>
              <a:t> escorts</a:t>
            </a:r>
            <a:r>
              <a:rPr lang="en-US" sz="2000" dirty="0" smtClean="0"/>
              <a:t>, Mumbai </a:t>
            </a:r>
            <a:r>
              <a:rPr lang="en-US" sz="2000" dirty="0" smtClean="0"/>
              <a:t>escorts </a:t>
            </a:r>
            <a:r>
              <a:rPr lang="en-US" sz="2000" dirty="0" smtClean="0"/>
              <a:t>agency, Mumbai escorts model, Independent escorts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Independent </a:t>
            </a:r>
            <a:r>
              <a:rPr lang="en-US" sz="2000" dirty="0" err="1" smtClean="0"/>
              <a:t>mumbai</a:t>
            </a:r>
            <a:r>
              <a:rPr lang="en-US" sz="2000" dirty="0" smtClean="0"/>
              <a:t> escorts, Mumbai call girls, </a:t>
            </a:r>
            <a:r>
              <a:rPr lang="en-US" sz="2000" dirty="0" smtClean="0"/>
              <a:t>Escorts </a:t>
            </a:r>
            <a:r>
              <a:rPr lang="en-US" sz="2000" dirty="0" smtClean="0"/>
              <a:t>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High profile escorts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Call girls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Mumbai escort, Mumbai escorts service. Visit for </a:t>
            </a:r>
            <a:r>
              <a:rPr lang="en-US" sz="2000" dirty="0" smtClean="0"/>
              <a:t> more </a:t>
            </a:r>
            <a:r>
              <a:rPr lang="en-US" sz="2000" dirty="0" smtClean="0"/>
              <a:t>information: https://www.manvikakkar.com</a:t>
            </a:r>
            <a:endParaRPr lang="en-US" sz="2000" dirty="0"/>
          </a:p>
        </p:txBody>
      </p:sp>
      <p:pic>
        <p:nvPicPr>
          <p:cNvPr id="2" name="Picture 2" descr="D:\New folder (2)\New folder\Mj.kumar1\lovelyrani\New folder\Manvikakkar.com - images\RGEG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557015" y="141731"/>
            <a:ext cx="2350008" cy="64008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1371600" y="1295400"/>
            <a:ext cx="6781800" cy="18851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0" tIns="12700" rIns="0" bIns="0" rtlCol="0">
            <a:spAutoFit/>
          </a:bodyPr>
          <a:lstStyle/>
          <a:p>
            <a:pPr marL="956944" marR="950594" algn="ctr">
              <a:lnSpc>
                <a:spcPct val="100000"/>
              </a:lnSpc>
              <a:spcBef>
                <a:spcPts val="100"/>
              </a:spcBef>
            </a:pPr>
            <a:r>
              <a:rPr lang="en-US" sz="2400" spc="-10" dirty="0" err="1" smtClean="0">
                <a:latin typeface="Times New Roman"/>
                <a:cs typeface="Times New Roman"/>
              </a:rPr>
              <a:t>Manvi</a:t>
            </a:r>
            <a:r>
              <a:rPr lang="en-US" sz="2400" spc="-10" dirty="0" smtClean="0">
                <a:latin typeface="Times New Roman"/>
                <a:cs typeface="Times New Roman"/>
              </a:rPr>
              <a:t> </a:t>
            </a:r>
            <a:r>
              <a:rPr lang="en-US" sz="2400" spc="-10" dirty="0" err="1" smtClean="0">
                <a:latin typeface="Times New Roman"/>
                <a:cs typeface="Times New Roman"/>
              </a:rPr>
              <a:t>kakkar</a:t>
            </a:r>
            <a:r>
              <a:rPr lang="en-US" sz="2400" spc="-10" dirty="0" smtClean="0">
                <a:latin typeface="Times New Roman"/>
                <a:cs typeface="Times New Roman"/>
              </a:rPr>
              <a:t> </a:t>
            </a:r>
          </a:p>
          <a:p>
            <a:pPr marL="956944" marR="950594" algn="ctr">
              <a:lnSpc>
                <a:spcPct val="100000"/>
              </a:lnSpc>
              <a:spcBef>
                <a:spcPts val="100"/>
              </a:spcBef>
            </a:pPr>
            <a:r>
              <a:rPr lang="en-US" sz="2400" spc="-10" dirty="0" smtClean="0">
                <a:latin typeface="Times New Roman"/>
                <a:cs typeface="Times New Roman"/>
              </a:rPr>
              <a:t>Mumbai</a:t>
            </a:r>
            <a:endParaRPr lang="en-US" sz="2400" spc="-10" dirty="0" smtClean="0">
              <a:latin typeface="Times New Roman"/>
              <a:cs typeface="Times New Roman"/>
            </a:endParaRPr>
          </a:p>
          <a:p>
            <a:pPr marL="956944" marR="950594" algn="ctr">
              <a:lnSpc>
                <a:spcPct val="100000"/>
              </a:lnSpc>
              <a:spcBef>
                <a:spcPts val="100"/>
              </a:spcBef>
            </a:pPr>
            <a:r>
              <a:rPr lang="en-US" sz="2400" u="sng" dirty="0" smtClean="0">
                <a:hlinkClick r:id="rId3"/>
              </a:rPr>
              <a:t>I</a:t>
            </a:r>
            <a:r>
              <a:rPr lang="en-US" sz="2400" u="sng" dirty="0" smtClean="0">
                <a:hlinkClick r:id="rId3"/>
              </a:rPr>
              <a:t>ndependentmodel786@gmail.com</a:t>
            </a:r>
            <a:endParaRPr lang="en-US" sz="2400" u="sng" dirty="0" smtClean="0"/>
          </a:p>
          <a:p>
            <a:pPr marL="956944" marR="950594" algn="ctr">
              <a:lnSpc>
                <a:spcPct val="100000"/>
              </a:lnSpc>
              <a:spcBef>
                <a:spcPts val="100"/>
              </a:spcBef>
            </a:pPr>
            <a:r>
              <a:rPr lang="en-US" sz="2400" u="sng" dirty="0" smtClean="0"/>
              <a:t>Call </a:t>
            </a:r>
            <a:r>
              <a:rPr lang="en-US" sz="2400" u="sng" dirty="0" smtClean="0"/>
              <a:t>us on : </a:t>
            </a:r>
            <a:r>
              <a:rPr lang="en-US" sz="2400" u="sng" dirty="0" smtClean="0"/>
              <a:t>+91-8800506944</a:t>
            </a:r>
            <a:endParaRPr lang="en-US" sz="2400" u="sng" dirty="0" smtClean="0"/>
          </a:p>
          <a:p>
            <a:pPr algn="ctr">
              <a:lnSpc>
                <a:spcPct val="100000"/>
              </a:lnSpc>
            </a:pPr>
            <a:r>
              <a:rPr lang="en-US" sz="2400" spc="-10" dirty="0" smtClean="0">
                <a:latin typeface="Times New Roman"/>
                <a:cs typeface="Times New Roman"/>
                <a:hlinkClick r:id="rId4"/>
              </a:rPr>
              <a:t>www.manvikakkar.com</a:t>
            </a:r>
            <a:endParaRPr sz="2400" dirty="0">
              <a:latin typeface="Times New Roman"/>
              <a:cs typeface="Times New Roman"/>
            </a:endParaRPr>
          </a:p>
        </p:txBody>
      </p:sp>
      <p:pic>
        <p:nvPicPr>
          <p:cNvPr id="6146" name="Picture 2" descr="D:\Mj.kumar\lovelyrani\download (7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177502"/>
            <a:ext cx="2743200" cy="2680498"/>
          </a:xfrm>
          <a:prstGeom prst="rect">
            <a:avLst/>
          </a:prstGeom>
          <a:noFill/>
        </p:spPr>
      </p:pic>
      <p:pic>
        <p:nvPicPr>
          <p:cNvPr id="4" name="Picture 2" descr="D:\New folder (2)\New folder\Mj.kumar1\lovelyrani\New folder\Manvikakkar.com - images\Mumbai escorts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4273" y="3657600"/>
            <a:ext cx="3261731" cy="685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Mj.kumar\lovelyrani\bigstock-Thank-You-202535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845" y="0"/>
            <a:ext cx="9115155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Independent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Escorts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Mumbai</a:t>
            </a:r>
            <a:endParaRPr lang="en-US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5380672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If you're visiting Mumbai, you need an escort. They're fun, gorgeous, and the world's highest paid. Mumbai escorts, </a:t>
            </a:r>
            <a:r>
              <a:rPr lang="en-US" dirty="0" smtClean="0">
                <a:hlinkClick r:id="rId2"/>
              </a:rPr>
              <a:t>Escort </a:t>
            </a:r>
            <a:r>
              <a:rPr lang="en-US" dirty="0" smtClean="0">
                <a:hlinkClick r:id="rId2"/>
              </a:rPr>
              <a:t>in Mumbai</a:t>
            </a:r>
            <a:r>
              <a:rPr lang="en-US" dirty="0" smtClean="0"/>
              <a:t>, </a:t>
            </a:r>
            <a:r>
              <a:rPr lang="en-US" dirty="0" smtClean="0"/>
              <a:t>Female </a:t>
            </a:r>
            <a:r>
              <a:rPr lang="en-US" dirty="0" smtClean="0"/>
              <a:t>Mumbai </a:t>
            </a:r>
            <a:r>
              <a:rPr lang="en-US" dirty="0" smtClean="0"/>
              <a:t>escorts, Mumbai escorts agency, Mumbai escorts model, Independent escorts in </a:t>
            </a:r>
            <a:r>
              <a:rPr lang="en-US" dirty="0" smtClean="0"/>
              <a:t>Mumbai, </a:t>
            </a:r>
            <a:r>
              <a:rPr lang="en-US" dirty="0" smtClean="0"/>
              <a:t>Independent </a:t>
            </a:r>
            <a:r>
              <a:rPr lang="en-US" dirty="0" smtClean="0"/>
              <a:t>Mumbai </a:t>
            </a:r>
            <a:r>
              <a:rPr lang="en-US" dirty="0" smtClean="0"/>
              <a:t>escorts, Mumbai call girls, Escorts in </a:t>
            </a:r>
            <a:r>
              <a:rPr lang="en-US" dirty="0" smtClean="0"/>
              <a:t>Mumbai, </a:t>
            </a:r>
            <a:r>
              <a:rPr lang="en-US" dirty="0" smtClean="0"/>
              <a:t>High profile escorts in </a:t>
            </a:r>
            <a:r>
              <a:rPr lang="en-US" dirty="0" smtClean="0"/>
              <a:t>Mumbai, </a:t>
            </a:r>
            <a:r>
              <a:rPr lang="en-US" dirty="0" smtClean="0"/>
              <a:t>Call girls in </a:t>
            </a:r>
            <a:r>
              <a:rPr lang="en-US" dirty="0" smtClean="0"/>
              <a:t>Mumbai, </a:t>
            </a:r>
            <a:r>
              <a:rPr lang="en-US" dirty="0" smtClean="0"/>
              <a:t>Mumbai escort</a:t>
            </a:r>
            <a:r>
              <a:rPr lang="en-US" dirty="0" smtClean="0"/>
              <a:t>,. </a:t>
            </a:r>
            <a:r>
              <a:rPr lang="en-US" dirty="0" smtClean="0"/>
              <a:t>Visit for more information: https://www.manvikakkar.com</a:t>
            </a:r>
            <a:endParaRPr lang="en-US" dirty="0"/>
          </a:p>
        </p:txBody>
      </p:sp>
      <p:pic>
        <p:nvPicPr>
          <p:cNvPr id="2" name="Picture 2" descr="D:\New folder (2)\New folder\Mj.kumar1\lovelyrani\New folder\Manvikakkar.com - images\Female mumbai escort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9600"/>
            <a:ext cx="91440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1"/>
            <a:ext cx="9144000" cy="1951816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r>
              <a:rPr lang="en-US" dirty="0" smtClean="0"/>
              <a:t>Escort in </a:t>
            </a:r>
            <a:r>
              <a:rPr lang="en-US" dirty="0" err="1" smtClean="0"/>
              <a:t>mumbai</a:t>
            </a:r>
            <a:r>
              <a:rPr lang="en-US" dirty="0" smtClean="0"/>
              <a:t> is the best escort agency in Mumbai. They provide escorts, call girls, and female companions at </a:t>
            </a:r>
            <a:r>
              <a:rPr lang="en-US" dirty="0" smtClean="0"/>
              <a:t>affordable </a:t>
            </a:r>
            <a:r>
              <a:rPr lang="en-US" dirty="0" smtClean="0"/>
              <a:t>rates. You can book them on the website or over the phone. They're available 24 hours a day. Mumbai escorts, </a:t>
            </a:r>
            <a:r>
              <a:rPr lang="en-US" dirty="0" smtClean="0">
                <a:hlinkClick r:id="rId2"/>
              </a:rPr>
              <a:t>Escort </a:t>
            </a:r>
            <a:r>
              <a:rPr lang="en-US" dirty="0" smtClean="0">
                <a:hlinkClick r:id="rId2"/>
              </a:rPr>
              <a:t>in </a:t>
            </a:r>
            <a:r>
              <a:rPr lang="en-US" dirty="0" err="1" smtClean="0">
                <a:hlinkClick r:id="rId2"/>
              </a:rPr>
              <a:t>mumbai</a:t>
            </a:r>
            <a:r>
              <a:rPr lang="en-US" dirty="0" smtClean="0"/>
              <a:t>, Female </a:t>
            </a:r>
            <a:r>
              <a:rPr lang="en-US" dirty="0" err="1" smtClean="0"/>
              <a:t>mumbai</a:t>
            </a:r>
            <a:r>
              <a:rPr lang="en-US" dirty="0" smtClean="0"/>
              <a:t> escorts, Mumbai escorts agency, Mumbai escorts model, Independent escorts in </a:t>
            </a:r>
            <a:r>
              <a:rPr lang="en-US" dirty="0" err="1" smtClean="0"/>
              <a:t>mumbai</a:t>
            </a:r>
            <a:r>
              <a:rPr lang="en-US" dirty="0" smtClean="0"/>
              <a:t>, </a:t>
            </a:r>
            <a:r>
              <a:rPr lang="en-US" dirty="0" smtClean="0"/>
              <a:t>Independent </a:t>
            </a:r>
            <a:r>
              <a:rPr lang="en-US" dirty="0" err="1" smtClean="0"/>
              <a:t>mumbai</a:t>
            </a:r>
            <a:r>
              <a:rPr lang="en-US" dirty="0" smtClean="0"/>
              <a:t> escorts, Mumbai call girls, Escorts in </a:t>
            </a:r>
            <a:r>
              <a:rPr lang="en-US" dirty="0" err="1" smtClean="0"/>
              <a:t>mumbai</a:t>
            </a:r>
            <a:r>
              <a:rPr lang="en-US" dirty="0" smtClean="0"/>
              <a:t>, High profile escorts in </a:t>
            </a:r>
            <a:r>
              <a:rPr lang="en-US" dirty="0" err="1" smtClean="0"/>
              <a:t>mumbai</a:t>
            </a:r>
            <a:r>
              <a:rPr lang="en-US" dirty="0" smtClean="0"/>
              <a:t>, Call girls in </a:t>
            </a:r>
            <a:r>
              <a:rPr lang="en-US" dirty="0" err="1" smtClean="0"/>
              <a:t>mumbai</a:t>
            </a:r>
            <a:r>
              <a:rPr lang="en-US" dirty="0" smtClean="0"/>
              <a:t>, </a:t>
            </a:r>
            <a:r>
              <a:rPr lang="en-US" dirty="0" smtClean="0"/>
              <a:t>Mumbai </a:t>
            </a:r>
            <a:r>
              <a:rPr lang="en-US" dirty="0" smtClean="0"/>
              <a:t>escort, Mumbai escorts service. Visit for more information: https://www.manvikakkar.com</a:t>
            </a:r>
            <a:endParaRPr sz="1850" dirty="0">
              <a:latin typeface="Times New Roman"/>
              <a:cs typeface="Times New Roman"/>
            </a:endParaRPr>
          </a:p>
        </p:txBody>
      </p:sp>
      <p:pic>
        <p:nvPicPr>
          <p:cNvPr id="3074" name="Picture 2" descr="D:\New folder (2)\New folder\Mj.kumar1\lovelyrani\New folder\Manvikakkar.com - images\Mumbai escorts servic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57400"/>
            <a:ext cx="91440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30507"/>
            <a:ext cx="9144000" cy="2954655"/>
          </a:xfrm>
          <a:prstGeom prst="rect">
            <a:avLst/>
          </a:prstGeom>
          <a:solidFill>
            <a:srgbClr val="F8F9FA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"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दिल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प्यार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रहा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कब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से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इंतज़ार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कोई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नहीं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मिल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रही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इसलिए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अकेला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"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अगर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दिल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प्यार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कोई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नहीं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मिल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रही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"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"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तो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मत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होना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निराश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“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    </a:t>
            </a:r>
            <a:r>
              <a:rPr lang="hi-IN" sz="2400" u="sng" dirty="0" smtClean="0">
                <a:hlinkClick r:id="rId2"/>
              </a:rPr>
              <a:t>मुम्बई</a:t>
            </a:r>
            <a:r>
              <a:rPr lang="en-US" sz="2400" u="sng" dirty="0" smtClean="0"/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  <a:hlinkClick r:id="rId3"/>
              </a:rPr>
              <a:t>एस्कॉर्ट्स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  <a:hlinkClick r:id="rId3"/>
              </a:rPr>
              <a:t>एजेंसी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आजा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                      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यहाँ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मिलेगा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आपको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भरपूर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प्यार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                             न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धोका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,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और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न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है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फालतू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खर्चा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                           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एक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रात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तू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भी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गुज़ार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और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खुश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हो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जा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यार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 descr="D:\New folder (2)\New folder\Mj.kumar1\lovelyrani\New folder\Manvikakkar.com - images\Mumbai escor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48000"/>
            <a:ext cx="9144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0" y="0"/>
            <a:ext cx="9144000" cy="21672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just"/>
            <a:r>
              <a:rPr lang="en-US" sz="2000" dirty="0" smtClean="0"/>
              <a:t>If you're in Mumbai and looking for some attractive female escorts, give us a call. We have beautiful, exotic women </a:t>
            </a:r>
            <a:r>
              <a:rPr lang="en-US" sz="2000" dirty="0" smtClean="0"/>
              <a:t>available </a:t>
            </a:r>
            <a:r>
              <a:rPr lang="en-US" sz="2000" dirty="0" smtClean="0"/>
              <a:t>to visit you at your hotel, home, or office. Mumbai escorts, Escort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</a:t>
            </a:r>
            <a:r>
              <a:rPr lang="en-US" sz="2000" dirty="0" smtClean="0">
                <a:hlinkClick r:id="rId2"/>
              </a:rPr>
              <a:t>Female </a:t>
            </a:r>
            <a:r>
              <a:rPr lang="en-US" sz="2000" dirty="0" err="1" smtClean="0">
                <a:hlinkClick r:id="rId2"/>
              </a:rPr>
              <a:t>mumbai</a:t>
            </a:r>
            <a:r>
              <a:rPr lang="en-US" sz="2000" dirty="0" smtClean="0">
                <a:hlinkClick r:id="rId2"/>
              </a:rPr>
              <a:t> escorts</a:t>
            </a:r>
            <a:r>
              <a:rPr lang="en-US" sz="2000" dirty="0" smtClean="0"/>
              <a:t>, Mumbai </a:t>
            </a:r>
            <a:r>
              <a:rPr lang="en-US" sz="2000" dirty="0" smtClean="0"/>
              <a:t>escorts </a:t>
            </a:r>
            <a:r>
              <a:rPr lang="en-US" sz="2000" dirty="0" smtClean="0"/>
              <a:t>agency, Mumbai escorts model, Independent escorts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Independent </a:t>
            </a:r>
            <a:r>
              <a:rPr lang="en-US" sz="2000" dirty="0" err="1" smtClean="0"/>
              <a:t>mumbai</a:t>
            </a:r>
            <a:r>
              <a:rPr lang="en-US" sz="2000" dirty="0" smtClean="0"/>
              <a:t> escorts, Mumbai call girls, </a:t>
            </a:r>
            <a:r>
              <a:rPr lang="en-US" sz="2000" dirty="0" smtClean="0"/>
              <a:t>Escorts </a:t>
            </a:r>
            <a:r>
              <a:rPr lang="en-US" sz="2000" dirty="0" smtClean="0"/>
              <a:t>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High profile escorts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Call girls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Mumbai escort, Mumbai escorts service. Visit for </a:t>
            </a:r>
            <a:r>
              <a:rPr lang="en-US" sz="2000" dirty="0" smtClean="0"/>
              <a:t>more </a:t>
            </a:r>
            <a:r>
              <a:rPr lang="en-US" sz="2000" dirty="0" smtClean="0"/>
              <a:t>information: https://www.manvikakkar.com</a:t>
            </a:r>
            <a:endParaRPr lang="en-US" sz="2000" dirty="0"/>
          </a:p>
        </p:txBody>
      </p:sp>
      <p:pic>
        <p:nvPicPr>
          <p:cNvPr id="5122" name="Picture 2" descr="D:\New folder (2)\New folder\Mj.kumar1\lovelyrani\New folder\Manvikakkar.com - images\Escorts in mumb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09800"/>
            <a:ext cx="91440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Want to hire a beautiful female </a:t>
            </a:r>
            <a:r>
              <a:rPr lang="en-US" sz="2000" dirty="0" err="1" smtClean="0"/>
              <a:t>mumbai</a:t>
            </a:r>
            <a:r>
              <a:rPr lang="en-US" sz="2000" dirty="0" smtClean="0"/>
              <a:t> escort? We can help. Visit our website at www.manvikakkar.com for photos and </a:t>
            </a:r>
            <a:r>
              <a:rPr lang="en-US" sz="2000" dirty="0" smtClean="0"/>
              <a:t>details</a:t>
            </a:r>
            <a:r>
              <a:rPr lang="en-US" sz="2000" dirty="0" smtClean="0"/>
              <a:t>. Mumbai escorts, Escort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Female </a:t>
            </a:r>
            <a:r>
              <a:rPr lang="en-US" sz="2000" dirty="0" err="1" smtClean="0"/>
              <a:t>mumbai</a:t>
            </a:r>
            <a:r>
              <a:rPr lang="en-US" sz="2000" dirty="0" smtClean="0"/>
              <a:t> escorts, </a:t>
            </a:r>
            <a:r>
              <a:rPr lang="en-US" sz="2000" dirty="0" smtClean="0">
                <a:hlinkClick r:id="rId2"/>
              </a:rPr>
              <a:t>Mumbai escorts agency</a:t>
            </a:r>
            <a:r>
              <a:rPr lang="en-US" sz="2000" dirty="0" smtClean="0"/>
              <a:t>, Mumbai escorts model, Independent </a:t>
            </a:r>
            <a:r>
              <a:rPr lang="en-US" sz="2000" dirty="0" smtClean="0"/>
              <a:t>escorts </a:t>
            </a:r>
            <a:r>
              <a:rPr lang="en-US" sz="2000" dirty="0" smtClean="0"/>
              <a:t>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Independent </a:t>
            </a:r>
            <a:r>
              <a:rPr lang="en-US" sz="2000" dirty="0" err="1" smtClean="0"/>
              <a:t>mumbai</a:t>
            </a:r>
            <a:r>
              <a:rPr lang="en-US" sz="2000" dirty="0" smtClean="0"/>
              <a:t> escorts, Mumbai call girls, Escorts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High profile escorts 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Call </a:t>
            </a:r>
            <a:r>
              <a:rPr lang="en-US" sz="2000" dirty="0" smtClean="0"/>
              <a:t>girls </a:t>
            </a:r>
            <a:r>
              <a:rPr lang="en-US" sz="2000" dirty="0" smtClean="0"/>
              <a:t>in </a:t>
            </a:r>
            <a:r>
              <a:rPr lang="en-US" sz="2000" dirty="0" err="1" smtClean="0"/>
              <a:t>mumbai</a:t>
            </a:r>
            <a:r>
              <a:rPr lang="en-US" sz="2000" dirty="0" smtClean="0"/>
              <a:t>, Mumbai escort, Mumbai escorts service. Visit for more information: https://www.manvikakkar.com</a:t>
            </a:r>
            <a:endParaRPr lang="en-US" sz="2000" dirty="0"/>
          </a:p>
        </p:txBody>
      </p:sp>
      <p:sp>
        <p:nvSpPr>
          <p:cNvPr id="5" name="Rectangle 4"/>
          <p:cNvSpPr/>
          <p:nvPr/>
        </p:nvSpPr>
        <p:spPr>
          <a:xfrm>
            <a:off x="990600" y="6211669"/>
            <a:ext cx="5715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 smtClean="0">
                <a:hlinkClick r:id="rId2"/>
              </a:rPr>
              <a:t>www.manvikakkar.com</a:t>
            </a:r>
            <a:endParaRPr lang="en-US" sz="3600" dirty="0"/>
          </a:p>
        </p:txBody>
      </p:sp>
      <p:pic>
        <p:nvPicPr>
          <p:cNvPr id="3" name="Picture 2" descr="D:\New folder (2)\New folder\Mj.kumar1\lovelyrani\New folder\Manvikakkar.com - images\High profile escorts in mumba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05000"/>
            <a:ext cx="9144000" cy="4300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0"/>
            <a:ext cx="9144000" cy="1874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4C113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अगर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नहीं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मिल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रहा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आपको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अपनी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पत्नी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और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गर्लफ्रेंड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से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प्यार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तो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मत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होना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निराश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क्युकी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भाबी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बैठी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है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त्यार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"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एक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बार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आइए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तो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हमारे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पास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करेंगे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इतना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प्यार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आएंगे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हमारे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पास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बार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en-US" sz="28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Mangal" pitchFamily="18" charset="0"/>
                <a:ea typeface="Times New Roman" pitchFamily="18" charset="0"/>
                <a:cs typeface="Mangal" pitchFamily="18" charset="0"/>
              </a:rPr>
              <a:t>बार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 descr="D:\New folder (2)\New folder\Mj.kumar1\lovelyrani\New folder\Manvikakkar.com - images\Mumbai escorts mod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057400"/>
            <a:ext cx="9144000" cy="48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52322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b="1" dirty="0" smtClean="0"/>
              <a:t>You will love to have </a:t>
            </a:r>
            <a:r>
              <a:rPr lang="en-US" sz="2800" b="1" dirty="0" smtClean="0"/>
              <a:t>Mumbai </a:t>
            </a:r>
            <a:r>
              <a:rPr lang="en-US" sz="2800" b="1" dirty="0" smtClean="0"/>
              <a:t>Escorts</a:t>
            </a:r>
            <a:r>
              <a:rPr lang="en-US" sz="2800" b="1" dirty="0" smtClean="0"/>
              <a:t>' famous Pounder Love </a:t>
            </a:r>
            <a:endParaRPr lang="en-US" sz="2800" b="1" dirty="0"/>
          </a:p>
        </p:txBody>
      </p:sp>
      <p:sp>
        <p:nvSpPr>
          <p:cNvPr id="5" name="Rectangle 4"/>
          <p:cNvSpPr/>
          <p:nvPr/>
        </p:nvSpPr>
        <p:spPr>
          <a:xfrm>
            <a:off x="2819400" y="533400"/>
            <a:ext cx="4343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hlinkClick r:id="rId2"/>
              </a:rPr>
              <a:t>www.manvikakkar.com</a:t>
            </a:r>
            <a:endParaRPr lang="en-US" sz="2800" dirty="0"/>
          </a:p>
        </p:txBody>
      </p:sp>
      <p:pic>
        <p:nvPicPr>
          <p:cNvPr id="7170" name="Picture 2" descr="D:\New folder (2)\New folder\Mj.kumar1\lovelyrani\New folder\Ashnaimittal.com - images\Independent hyderabad escort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66800"/>
            <a:ext cx="9144000" cy="5791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4826675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Escort in Mumbai is the best way to explore the city. You can book an escort in advance or on the street. The escorts know </a:t>
            </a:r>
            <a:r>
              <a:rPr lang="en-US" dirty="0" smtClean="0"/>
              <a:t>the </a:t>
            </a:r>
            <a:r>
              <a:rPr lang="en-US" dirty="0" smtClean="0"/>
              <a:t>city and can show you the best places to visit. The escort service is safe, reliable, and comfortable</a:t>
            </a:r>
            <a:r>
              <a:rPr lang="en-US" dirty="0" smtClean="0"/>
              <a:t>. Mumbai </a:t>
            </a:r>
            <a:r>
              <a:rPr lang="en-US" dirty="0" smtClean="0"/>
              <a:t>escorts, </a:t>
            </a:r>
            <a:r>
              <a:rPr lang="en-US" dirty="0" smtClean="0"/>
              <a:t>Escort </a:t>
            </a:r>
            <a:r>
              <a:rPr lang="en-US" dirty="0" smtClean="0"/>
              <a:t>in </a:t>
            </a:r>
            <a:r>
              <a:rPr lang="en-US" dirty="0" err="1" smtClean="0"/>
              <a:t>mumbai</a:t>
            </a:r>
            <a:r>
              <a:rPr lang="en-US" dirty="0" smtClean="0"/>
              <a:t>, Female </a:t>
            </a:r>
            <a:r>
              <a:rPr lang="en-US" dirty="0" err="1" smtClean="0"/>
              <a:t>mumbai</a:t>
            </a:r>
            <a:r>
              <a:rPr lang="en-US" dirty="0" smtClean="0"/>
              <a:t> escorts, Mumbai escorts agency, </a:t>
            </a:r>
            <a:r>
              <a:rPr lang="en-US" dirty="0" smtClean="0">
                <a:hlinkClick r:id="rId2"/>
              </a:rPr>
              <a:t>Mumbai escorts model</a:t>
            </a:r>
            <a:r>
              <a:rPr lang="en-US" dirty="0" smtClean="0"/>
              <a:t>, Independent escorts in </a:t>
            </a:r>
            <a:r>
              <a:rPr lang="en-US" dirty="0" err="1" smtClean="0"/>
              <a:t>mumbai</a:t>
            </a:r>
            <a:r>
              <a:rPr lang="en-US" dirty="0" smtClean="0"/>
              <a:t>, </a:t>
            </a:r>
            <a:r>
              <a:rPr lang="en-US" dirty="0" smtClean="0"/>
              <a:t>Independent </a:t>
            </a:r>
            <a:r>
              <a:rPr lang="en-US" dirty="0" err="1" smtClean="0"/>
              <a:t>mumbai</a:t>
            </a:r>
            <a:r>
              <a:rPr lang="en-US" dirty="0" smtClean="0"/>
              <a:t> escorts, Mumbai call girls, Escorts in </a:t>
            </a:r>
            <a:r>
              <a:rPr lang="en-US" dirty="0" err="1" smtClean="0"/>
              <a:t>mumbai</a:t>
            </a:r>
            <a:r>
              <a:rPr lang="en-US" dirty="0" smtClean="0"/>
              <a:t>, High profile escorts in </a:t>
            </a:r>
            <a:r>
              <a:rPr lang="en-US" dirty="0" err="1" smtClean="0"/>
              <a:t>mumbai</a:t>
            </a:r>
            <a:r>
              <a:rPr lang="en-US" dirty="0" smtClean="0"/>
              <a:t>, Call girls in </a:t>
            </a:r>
            <a:r>
              <a:rPr lang="en-US" dirty="0" err="1" smtClean="0"/>
              <a:t>mumbai</a:t>
            </a:r>
            <a:r>
              <a:rPr lang="en-US" dirty="0" smtClean="0"/>
              <a:t>, </a:t>
            </a:r>
            <a:r>
              <a:rPr lang="en-US" dirty="0" smtClean="0"/>
              <a:t>Mumbai </a:t>
            </a:r>
            <a:r>
              <a:rPr lang="en-US" dirty="0" smtClean="0"/>
              <a:t>escort, Mumbai escorts service. Visit for more information: https://www.manvikakkar.com</a:t>
            </a:r>
            <a:endParaRPr lang="en-US" dirty="0"/>
          </a:p>
        </p:txBody>
      </p:sp>
      <p:pic>
        <p:nvPicPr>
          <p:cNvPr id="2" name="Picture 2" descr="D:\New folder (2)\New folder\Mj.kumar1\lovelyrani\New folder\Manvikakkar.com - images\Mumbai escorts agency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</TotalTime>
  <Words>668</Words>
  <Application>Microsoft Office PowerPoint</Application>
  <PresentationFormat>On-screen Show (4:3)</PresentationFormat>
  <Paragraphs>28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admin</cp:lastModifiedBy>
  <cp:revision>34</cp:revision>
  <dcterms:created xsi:type="dcterms:W3CDTF">2022-06-17T08:12:41Z</dcterms:created>
  <dcterms:modified xsi:type="dcterms:W3CDTF">2022-11-03T10:30:41Z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2022-06-14T00:00:00Z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2022-06-17T00:00:00Z</vt:filetime>
  </property>
</Properties>
</file>