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81" r:id="rId3"/>
    <p:sldId id="1282" r:id="rId4"/>
    <p:sldId id="1283" r:id="rId5"/>
    <p:sldId id="1284" r:id="rId6"/>
    <p:sldId id="1285" r:id="rId7"/>
    <p:sldId id="1286" r:id="rId8"/>
    <p:sldId id="1287" r:id="rId9"/>
    <p:sldId id="1288" r:id="rId10"/>
    <p:sldId id="1289" r:id="rId11"/>
    <p:sldId id="1290" r:id="rId12"/>
    <p:sldId id="1291" r:id="rId13"/>
    <p:sldId id="1292" r:id="rId14"/>
    <p:sldId id="129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412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088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6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76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68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770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184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8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17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168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628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7120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8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찬송이 시온에서 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기다리오며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서원을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이행하리이다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3724677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밭고랑에 물을 넉넉히 대사 그 이랑을 평평하게 하시며 또 단비로 부드럽게 하시고 그 싹에 복을 주시나이다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3391434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은택으로 한 해를 관 씌우시니 주의 길에는 기름 방울이 떨어지며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3959830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들의 초장에도 떨어지니 작은 산들이 기쁨으로 띠를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띠었나이다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1989906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초장은 양 떼로 옷 입었고 골짜기는 곡식으로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덮였으매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 즐거이 외치고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노래하나이다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2571016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기도를 들으시는 주여 모든 육체가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나아오리이다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270320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죄악이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이겼사오니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우리의 허물을 주께서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사하시리이다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806044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택하시고 가까이 오게 하사 주의 뜰에 살게 하신 사람은 복이 있나이다 우리가 주의 집 곧 주의 성전의 아름다움으로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만족하리이다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3937137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구원의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땅의 모든 끝과 먼 바다에 있는 자가 의지할 주께서 의를 따라 엄위하신 일로 우리에게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응답하시리이다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1769868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주의 힘으로 산을 세우시며 권능으로 띠를 띠시며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475120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바다의 설렘과 물결의 흔들림과 만민의 소요까지 진정하시나이다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72629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 끝에 사는 자가 주의 징조를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아침 되는 것과 저녁 되는 것을 즐거워하게 하시며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2002446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돌보사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물을 대어 심히 윤택하게 하시며 하나님의 강에 물이 가득하게 하시고 이같이 땅을 예비하신 후에 그들에게 곡식을 주시나이다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4074570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200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2024-10-02T11:01:16Z</dcterms:modified>
</cp:coreProperties>
</file>