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245" y="5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4E5E4B2-3242-476C-62C7-273B4311E6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5EF0D8B-5037-4CD6-8253-186D32700F4A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80A0A3-20FA-16EB-053F-F2E3F5BD84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88BB0C-957E-2142-2CD3-6F7659E16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A938DD-2091-4564-8FDE-2618DEF06E97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8177032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C8034B-636C-6CAE-CA0C-C6481A2439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25FFCD5-A2B3-4827-B136-BFCE7B551141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694479-322D-BC58-A695-FC58B111BB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4481E9-5D61-118A-F082-F36B909772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1E0145-81D7-4FF3-AA2C-E679A89E1260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0044051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E6F91A-C78F-1853-B9CB-BAA63EC73F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16793CF-9D01-47FF-A8EE-51C0F60BE82F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828DA5-DB06-51CC-6B17-A86EBEAA4E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E9A13D-4531-9836-F61A-652D1A1034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5A0547-4E38-4B13-9948-2607B1F3ADA8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9425231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20C9E0-4A6A-96D3-D0E3-7BB0DB15E4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AF2A51C-0715-45D0-A66C-C5378509545B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86B83E-EB6D-898B-3CC4-7CF7410B03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1E51EA-6673-7AD1-9AB8-3973A8CD05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E948D9-DE31-41D0-B4B6-0447E03FBFAC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9660673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4A28ED-14BF-F9A1-4F76-877FDAAF3E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C7CADE8-14C1-4A7F-9CD5-348058A63D90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8865CF-6B1D-0AD9-6E0D-938293FD17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1FFDE7-9CBC-B81A-41F4-ADE100E977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A1120F-2D5B-45AA-9F05-7EB16AA50813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0900149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A7291F5E-A713-32E5-F3D6-CC2A2BABA6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E3655B7-48D4-4694-9280-9AD4A9E613E3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D55347B9-4B53-C1D9-3FB8-B7B192F2A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306F085A-ED65-65B6-DA99-2C0B6FF73F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99405B-12A0-4921-A826-0D73C901E184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0968237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255424C3-C145-2605-D477-20B3CC71BE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9DCFDBF-E911-4ED1-B8F6-891DADB34588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DFE9DCCB-3FF4-3B3E-1182-A1BC7CAC93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248B664E-5437-F3E8-EDA5-E421328B01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401313-A8E8-46E8-BBEB-88DAAF0C995D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7486405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896740B0-FFE0-7417-248A-8D94D635E5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2B26BD3-DE17-40EA-A37A-CBF66955F4F3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14592B10-3F16-8118-5D93-C2392F36B8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3DCBB830-2D3B-3C5D-7B62-CB8F3CF4FC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58CEF1-031F-4B02-BADE-11CF10951141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0360154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DFE100A2-9B6F-CF7A-AFE3-6A4C0A09F2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83C1131-0090-4C47-AAE1-E7077B19EA5C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B7486993-E33D-25FC-F24A-D7525197FB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D3EE147C-D611-C772-0E99-2A7A4ED243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31B297-F178-4C73-9620-040ADE04F35D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3110124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C110634D-F017-5129-7E59-81BCACA3D8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C6F8E94-A420-4F6F-88BA-3E269446D608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CA86F11F-B595-4789-4912-70C1D21151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612BCE95-2830-1391-2C73-FE48C7A92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43E25C-9E1B-47E3-85CD-561F73256C0C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4235206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ko-KR" altLang="en-US" noProof="0"/>
              <a:t>그림을 추가하려면 아이콘을 클릭하십시오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FB7054E8-8881-E6A3-3633-8BEC952C2C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C8C0200-53D6-4A5A-B657-4032A1A5CB53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5E2170CD-924F-9DF7-A553-CC46DA79A3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D44DF6D6-4898-77DD-7BA7-42CFB35ACC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9304A3-756F-43B1-AF0E-2CAED418EDF4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0504246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73CD1DCB-B775-34E6-574C-D16AD87AF2A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590E5B3E-189A-6E9E-AA75-E3519542AF1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B78B91-5ADB-32B0-A7BE-6A1D493803D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37079BFC-9A3C-49B4-B7A8-6D729011D127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6F65DA-71EF-7890-7E4B-54A0547ABAE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95416F-170D-B1FB-3C24-70E8133F77D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2A92C545-7A02-44C8-831D-30532E100C47}" type="slidenum">
              <a:rPr lang="en-US" altLang="ko-KR"/>
              <a:pPr/>
              <a:t>‹#›</a:t>
            </a:fld>
            <a:endParaRPr lang="en-US" altLang="ko-KR"/>
          </a:p>
        </p:txBody>
      </p:sp>
      <p:sp>
        <p:nvSpPr>
          <p:cNvPr id="1031" name="Rectangle 7">
            <a:extLst>
              <a:ext uri="{FF2B5EF4-FFF2-40B4-BE49-F238E27FC236}">
                <a16:creationId xmlns:a16="http://schemas.microsoft.com/office/drawing/2014/main" id="{4346FB11-6831-9EB0-C4F0-290289221C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39713" y="6359525"/>
            <a:ext cx="681037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fld id="{625BC257-422C-48FA-AE6D-AC662EE21E2B}" type="slidenum">
              <a:rPr lang="en-US" altLang="ko-KR" sz="2000" b="1">
                <a:solidFill>
                  <a:srgbClr val="FFFFFF"/>
                </a:solidFill>
                <a:latin typeface="Times New Roman" panose="02020603050405020304" pitchFamily="18" charset="0"/>
              </a:rPr>
              <a:pPr eaLnBrk="1" hangingPunct="1"/>
              <a:t>‹#›</a:t>
            </a:fld>
            <a:r>
              <a:rPr lang="en-US" altLang="ko-KR" sz="2000" b="1">
                <a:solidFill>
                  <a:srgbClr val="FFFFFF"/>
                </a:solidFill>
                <a:latin typeface="Times New Roman" panose="02020603050405020304" pitchFamily="18" charset="0"/>
              </a:rPr>
              <a:t>/8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fontAlgn="base" latinLnBrk="1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2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4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5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6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7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8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9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10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17">
            <a:extLst>
              <a:ext uri="{FF2B5EF4-FFF2-40B4-BE49-F238E27FC236}">
                <a16:creationId xmlns:a16="http://schemas.microsoft.com/office/drawing/2014/main" id="{AEA7DB98-D6BD-8C9A-F4A8-8FB0F733E43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51" name="Group 5">
            <a:extLst>
              <a:ext uri="{FF2B5EF4-FFF2-40B4-BE49-F238E27FC236}">
                <a16:creationId xmlns:a16="http://schemas.microsoft.com/office/drawing/2014/main" id="{B4C9353A-7348-B977-1312-8805EFBA1A39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2061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57DD86CD-9CD4-4A7D-0258-7B99FBE9CD1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62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CF63D066-D0F0-8C74-578A-2C182731551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2052" name="Group 8">
            <a:extLst>
              <a:ext uri="{FF2B5EF4-FFF2-40B4-BE49-F238E27FC236}">
                <a16:creationId xmlns:a16="http://schemas.microsoft.com/office/drawing/2014/main" id="{AFD872A4-0F43-2E16-F667-88AC2C1F3BBE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2059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B11381A0-ECAB-A897-E7A5-E77218CCB0C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60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77C2D9FF-D7E1-5428-B2B0-0D12ED6AB5E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2053" name="Group 11">
            <a:extLst>
              <a:ext uri="{FF2B5EF4-FFF2-40B4-BE49-F238E27FC236}">
                <a16:creationId xmlns:a16="http://schemas.microsoft.com/office/drawing/2014/main" id="{F6B2F879-AC5F-359F-9099-F6DF366C2A2E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2057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57AE5102-45DA-A949-C2E1-633D2408EF5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8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032A59AF-EAD2-A0C2-78DC-236113CB43D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2054" name="Group 14">
            <a:extLst>
              <a:ext uri="{FF2B5EF4-FFF2-40B4-BE49-F238E27FC236}">
                <a16:creationId xmlns:a16="http://schemas.microsoft.com/office/drawing/2014/main" id="{104A86BE-BED1-75CA-08F9-942B053A236C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2055" name="Picture 15">
              <a:extLst>
                <a:ext uri="{FF2B5EF4-FFF2-40B4-BE49-F238E27FC236}">
                  <a16:creationId xmlns:a16="http://schemas.microsoft.com/office/drawing/2014/main" id="{A5185DA1-9165-0F89-ACE4-8F877FC1075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6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05719644-5163-2104-2515-B409292AF66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17">
            <a:extLst>
              <a:ext uri="{FF2B5EF4-FFF2-40B4-BE49-F238E27FC236}">
                <a16:creationId xmlns:a16="http://schemas.microsoft.com/office/drawing/2014/main" id="{2946F7E2-4D30-BC5D-74B4-5E4111320D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75" name="Group 5">
            <a:extLst>
              <a:ext uri="{FF2B5EF4-FFF2-40B4-BE49-F238E27FC236}">
                <a16:creationId xmlns:a16="http://schemas.microsoft.com/office/drawing/2014/main" id="{1732650C-8DD9-BEEF-070F-9A823195B6A9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3085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C1BB3431-9C60-85F7-B910-0BCD2606EBD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6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330E4605-0F69-A4B0-D194-642B4192F2C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3076" name="Group 8">
            <a:extLst>
              <a:ext uri="{FF2B5EF4-FFF2-40B4-BE49-F238E27FC236}">
                <a16:creationId xmlns:a16="http://schemas.microsoft.com/office/drawing/2014/main" id="{491C0CD1-FF3F-1757-6681-72EB2F1C61E4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3083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D965DDFB-F1FE-EE10-5AA3-51FA9E94FE0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4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AD33CBF7-14A4-9F74-0D78-217970BA620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3077" name="Group 11">
            <a:extLst>
              <a:ext uri="{FF2B5EF4-FFF2-40B4-BE49-F238E27FC236}">
                <a16:creationId xmlns:a16="http://schemas.microsoft.com/office/drawing/2014/main" id="{D496F567-DECA-D75C-805B-347B79CA888D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3081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58236E00-44E5-02BC-3812-810DB71D57D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2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F2952C4F-EC48-8518-B704-D82576162A6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3078" name="Group 14">
            <a:extLst>
              <a:ext uri="{FF2B5EF4-FFF2-40B4-BE49-F238E27FC236}">
                <a16:creationId xmlns:a16="http://schemas.microsoft.com/office/drawing/2014/main" id="{76F735B6-4CFC-DDDB-2D6B-2EE5C0365A8A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3079" name="Picture 15">
              <a:extLst>
                <a:ext uri="{FF2B5EF4-FFF2-40B4-BE49-F238E27FC236}">
                  <a16:creationId xmlns:a16="http://schemas.microsoft.com/office/drawing/2014/main" id="{C9D6CC40-6461-7790-E479-1E4680274AF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0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D7BC43A9-7A2A-1FDA-B149-E4B33B750AA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7">
            <a:extLst>
              <a:ext uri="{FF2B5EF4-FFF2-40B4-BE49-F238E27FC236}">
                <a16:creationId xmlns:a16="http://schemas.microsoft.com/office/drawing/2014/main" id="{8BA7CE67-F3D9-51F4-15C4-AE3D34957F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099" name="Group 5">
            <a:extLst>
              <a:ext uri="{FF2B5EF4-FFF2-40B4-BE49-F238E27FC236}">
                <a16:creationId xmlns:a16="http://schemas.microsoft.com/office/drawing/2014/main" id="{18FAE379-680F-0CE6-3377-406ACC52A044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4109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6C7EC76C-3C8B-8993-E806-29F8AA96610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10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A61ACE19-3CBB-C0BA-9571-FE0E34842F0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4100" name="Group 8">
            <a:extLst>
              <a:ext uri="{FF2B5EF4-FFF2-40B4-BE49-F238E27FC236}">
                <a16:creationId xmlns:a16="http://schemas.microsoft.com/office/drawing/2014/main" id="{B5605978-BC50-B6E3-F2D0-1B6BEB89C726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4107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F89E3EC2-CFE4-2A20-9AA9-840ABCF27B7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8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0CC5A05F-B8A4-FB4F-D627-FB18D289A4A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4101" name="Group 11">
            <a:extLst>
              <a:ext uri="{FF2B5EF4-FFF2-40B4-BE49-F238E27FC236}">
                <a16:creationId xmlns:a16="http://schemas.microsoft.com/office/drawing/2014/main" id="{599FE395-EBD4-7DFF-E650-1AE3F9773BCB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4105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FF37E052-0581-3A44-C4FB-D7E14E310FE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6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05174954-A006-0094-BACB-8F1E6EA30ED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4102" name="Group 14">
            <a:extLst>
              <a:ext uri="{FF2B5EF4-FFF2-40B4-BE49-F238E27FC236}">
                <a16:creationId xmlns:a16="http://schemas.microsoft.com/office/drawing/2014/main" id="{240F010D-A72A-161D-1038-E3D92FFFC42D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4103" name="Picture 15">
              <a:extLst>
                <a:ext uri="{FF2B5EF4-FFF2-40B4-BE49-F238E27FC236}">
                  <a16:creationId xmlns:a16="http://schemas.microsoft.com/office/drawing/2014/main" id="{25365C02-F286-CFEF-D750-D701806B0A8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4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CFF3595F-D521-58AF-1F95-CB9B035BB9F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FFFF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17">
            <a:extLst>
              <a:ext uri="{FF2B5EF4-FFF2-40B4-BE49-F238E27FC236}">
                <a16:creationId xmlns:a16="http://schemas.microsoft.com/office/drawing/2014/main" id="{3DA672AE-B70C-FB3C-F4E4-1CAD3BD2A5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123" name="Group 5">
            <a:extLst>
              <a:ext uri="{FF2B5EF4-FFF2-40B4-BE49-F238E27FC236}">
                <a16:creationId xmlns:a16="http://schemas.microsoft.com/office/drawing/2014/main" id="{481EDF51-8C93-5CAF-802B-22B9D716F823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5133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4533364D-A89E-520A-4887-7EC7071CADD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4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820929BA-DCB4-7DC2-4B3F-B3B3139555F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5124" name="Group 8">
            <a:extLst>
              <a:ext uri="{FF2B5EF4-FFF2-40B4-BE49-F238E27FC236}">
                <a16:creationId xmlns:a16="http://schemas.microsoft.com/office/drawing/2014/main" id="{F03D5791-9849-4C44-A3F7-09F290BDBC62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5131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0F53ED73-DCD7-9BA4-E9E8-2BBD9449FC2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2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55F0D5F6-3005-FC4A-E989-91EC76C028B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5125" name="Group 11">
            <a:extLst>
              <a:ext uri="{FF2B5EF4-FFF2-40B4-BE49-F238E27FC236}">
                <a16:creationId xmlns:a16="http://schemas.microsoft.com/office/drawing/2014/main" id="{ABBAABCA-AD3C-4D7F-B874-D827F4995F1A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5129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4FD6ED13-D1E0-8996-248A-771A86EDDA4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0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9F961A57-B957-26D9-54DD-6C17571EDD3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5126" name="Group 14">
            <a:extLst>
              <a:ext uri="{FF2B5EF4-FFF2-40B4-BE49-F238E27FC236}">
                <a16:creationId xmlns:a16="http://schemas.microsoft.com/office/drawing/2014/main" id="{2BD5DF14-58FB-97D4-B3B8-06DF84C98DE3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5127" name="Picture 15">
              <a:extLst>
                <a:ext uri="{FF2B5EF4-FFF2-40B4-BE49-F238E27FC236}">
                  <a16:creationId xmlns:a16="http://schemas.microsoft.com/office/drawing/2014/main" id="{D002C85B-01B0-D11F-DAF4-0269C3EEF56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8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35437E7D-F387-4964-513E-4D324DF6750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FFFF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17">
            <a:extLst>
              <a:ext uri="{FF2B5EF4-FFF2-40B4-BE49-F238E27FC236}">
                <a16:creationId xmlns:a16="http://schemas.microsoft.com/office/drawing/2014/main" id="{C00CBE56-8F43-008A-2089-52F664258B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147" name="Group 5">
            <a:extLst>
              <a:ext uri="{FF2B5EF4-FFF2-40B4-BE49-F238E27FC236}">
                <a16:creationId xmlns:a16="http://schemas.microsoft.com/office/drawing/2014/main" id="{4464407D-AD3A-1799-45C3-F5E4B27E356A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6157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506F964F-FCA5-0840-266B-DD7F1699E3E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8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600D86B2-A208-2E5A-A2C8-54D40050205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6148" name="Group 8">
            <a:extLst>
              <a:ext uri="{FF2B5EF4-FFF2-40B4-BE49-F238E27FC236}">
                <a16:creationId xmlns:a16="http://schemas.microsoft.com/office/drawing/2014/main" id="{9808A6AE-2DE6-F38C-BB52-4E8CB99C25A9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6155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B1853E2B-2C40-2BCF-AAD9-DB818CA16F6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6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F2949C64-FE1F-FC3F-88D6-A5C06833967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6149" name="Group 11">
            <a:extLst>
              <a:ext uri="{FF2B5EF4-FFF2-40B4-BE49-F238E27FC236}">
                <a16:creationId xmlns:a16="http://schemas.microsoft.com/office/drawing/2014/main" id="{E8C594D5-6B14-6762-08DA-FBAD3B94417E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6153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D7B4F1FD-5A9C-B063-B689-898D7928860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4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1257CD45-8B50-3CF6-4CC2-28F06097F03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6150" name="Group 14">
            <a:extLst>
              <a:ext uri="{FF2B5EF4-FFF2-40B4-BE49-F238E27FC236}">
                <a16:creationId xmlns:a16="http://schemas.microsoft.com/office/drawing/2014/main" id="{0F15C185-4FC0-DF99-E4BA-0873EC4B5A56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6151" name="Picture 15">
              <a:extLst>
                <a:ext uri="{FF2B5EF4-FFF2-40B4-BE49-F238E27FC236}">
                  <a16:creationId xmlns:a16="http://schemas.microsoft.com/office/drawing/2014/main" id="{68D28771-F923-750C-8B73-3FC6310AA5E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2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D3BAFD44-C289-0425-57A5-B400D015B9A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FFFF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17">
            <a:extLst>
              <a:ext uri="{FF2B5EF4-FFF2-40B4-BE49-F238E27FC236}">
                <a16:creationId xmlns:a16="http://schemas.microsoft.com/office/drawing/2014/main" id="{CD0F6CFF-DC48-983F-850C-CE1CCF49AA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171" name="Group 5">
            <a:extLst>
              <a:ext uri="{FF2B5EF4-FFF2-40B4-BE49-F238E27FC236}">
                <a16:creationId xmlns:a16="http://schemas.microsoft.com/office/drawing/2014/main" id="{7BA9A405-9D1F-B1C1-F6CC-72EE14EE46E0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7181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FF4FA94B-828B-77F3-86E7-6C11D065ED0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82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4B2731C2-3E19-7601-6B42-FB2DB31C794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7172" name="Group 8">
            <a:extLst>
              <a:ext uri="{FF2B5EF4-FFF2-40B4-BE49-F238E27FC236}">
                <a16:creationId xmlns:a16="http://schemas.microsoft.com/office/drawing/2014/main" id="{57D18BF5-564D-DFBE-5EB8-3E9027AEA787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7179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640852CF-4AF6-951C-6BDB-8815343560A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80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9920CC5D-D72A-9365-1CAF-CE9261D42EC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7173" name="Group 11">
            <a:extLst>
              <a:ext uri="{FF2B5EF4-FFF2-40B4-BE49-F238E27FC236}">
                <a16:creationId xmlns:a16="http://schemas.microsoft.com/office/drawing/2014/main" id="{87CBF48C-D7E3-F9F9-FBC1-110E1357A78C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7177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F63EFB77-C712-00D5-CF96-FD9C02B5C65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8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E99DABA2-D278-E145-AAD0-73746AC6F69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7174" name="Group 14">
            <a:extLst>
              <a:ext uri="{FF2B5EF4-FFF2-40B4-BE49-F238E27FC236}">
                <a16:creationId xmlns:a16="http://schemas.microsoft.com/office/drawing/2014/main" id="{C820EFD2-1C05-C5F2-7022-75BE81CEC979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7175" name="Picture 15">
              <a:extLst>
                <a:ext uri="{FF2B5EF4-FFF2-40B4-BE49-F238E27FC236}">
                  <a16:creationId xmlns:a16="http://schemas.microsoft.com/office/drawing/2014/main" id="{E8E5BA8D-D6E3-B8B7-94B5-644DA8C3E5F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6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2A3B56CF-8720-6B4C-3B53-6484C7A4270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FFFF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17">
            <a:extLst>
              <a:ext uri="{FF2B5EF4-FFF2-40B4-BE49-F238E27FC236}">
                <a16:creationId xmlns:a16="http://schemas.microsoft.com/office/drawing/2014/main" id="{B1D5E51D-67D6-5C69-382E-B5FEAD0237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195" name="Group 5">
            <a:extLst>
              <a:ext uri="{FF2B5EF4-FFF2-40B4-BE49-F238E27FC236}">
                <a16:creationId xmlns:a16="http://schemas.microsoft.com/office/drawing/2014/main" id="{FB9D6631-396B-E15E-4E86-0027CA7D8046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8205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B90707C4-C3E2-C3F6-EF96-C3F5301A79A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6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B0DC6959-AAF5-4678-C556-23905F1C761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8196" name="Group 8">
            <a:extLst>
              <a:ext uri="{FF2B5EF4-FFF2-40B4-BE49-F238E27FC236}">
                <a16:creationId xmlns:a16="http://schemas.microsoft.com/office/drawing/2014/main" id="{E976D315-7AA6-415B-2A77-E27654FDD334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8203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53FB0B04-9BF6-01E5-1550-4F0741FF046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4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FC898D0F-F102-18FD-37A6-A7D0D1FC364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8197" name="Group 11">
            <a:extLst>
              <a:ext uri="{FF2B5EF4-FFF2-40B4-BE49-F238E27FC236}">
                <a16:creationId xmlns:a16="http://schemas.microsoft.com/office/drawing/2014/main" id="{F904C47E-18B2-7163-9634-C2B816E883A2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8201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5708F434-1361-7BC8-8076-B6B17FA8033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2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E7E7EA43-28F7-8E7A-8773-5A34C6D2F8D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8198" name="Group 14">
            <a:extLst>
              <a:ext uri="{FF2B5EF4-FFF2-40B4-BE49-F238E27FC236}">
                <a16:creationId xmlns:a16="http://schemas.microsoft.com/office/drawing/2014/main" id="{97C63188-BC8F-B0FF-551B-F4CE3BD7945C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8199" name="Picture 15">
              <a:extLst>
                <a:ext uri="{FF2B5EF4-FFF2-40B4-BE49-F238E27FC236}">
                  <a16:creationId xmlns:a16="http://schemas.microsoft.com/office/drawing/2014/main" id="{678E3DC1-202E-1700-4744-30014EFE7EF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0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1031E557-D014-21D7-3999-ED5A57BD117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FFFF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17">
            <a:extLst>
              <a:ext uri="{FF2B5EF4-FFF2-40B4-BE49-F238E27FC236}">
                <a16:creationId xmlns:a16="http://schemas.microsoft.com/office/drawing/2014/main" id="{CE2028AF-DC21-42AF-F7A1-97DAEBBBD3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219" name="Group 5">
            <a:extLst>
              <a:ext uri="{FF2B5EF4-FFF2-40B4-BE49-F238E27FC236}">
                <a16:creationId xmlns:a16="http://schemas.microsoft.com/office/drawing/2014/main" id="{656651A2-2A99-9B68-D5D8-FBF77E0844C1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9229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CD40C556-4417-092B-E66B-3A3D7961133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30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137D8EAC-CAEE-521F-EC34-4CB5A41EB5A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9220" name="Group 8">
            <a:extLst>
              <a:ext uri="{FF2B5EF4-FFF2-40B4-BE49-F238E27FC236}">
                <a16:creationId xmlns:a16="http://schemas.microsoft.com/office/drawing/2014/main" id="{6CFF4EF8-7BC2-8B9B-B7FC-066C9A285EAB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9227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F024169B-38F9-4A99-3CFA-FA09DA2B372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8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DB323C07-84AE-C865-8FDF-D5442F65611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9221" name="Group 11">
            <a:extLst>
              <a:ext uri="{FF2B5EF4-FFF2-40B4-BE49-F238E27FC236}">
                <a16:creationId xmlns:a16="http://schemas.microsoft.com/office/drawing/2014/main" id="{DA919827-7F0A-8A96-85ED-52638DD11A07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9225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49B07067-ABD3-6334-5D1B-21B20EF941C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6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A720B9F4-8E71-8A32-0C97-65702E40205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9222" name="Group 14">
            <a:extLst>
              <a:ext uri="{FF2B5EF4-FFF2-40B4-BE49-F238E27FC236}">
                <a16:creationId xmlns:a16="http://schemas.microsoft.com/office/drawing/2014/main" id="{6B448F73-911D-699C-63D4-0D4AAF9C1E8C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9223" name="Picture 15">
              <a:extLst>
                <a:ext uri="{FF2B5EF4-FFF2-40B4-BE49-F238E27FC236}">
                  <a16:creationId xmlns:a16="http://schemas.microsoft.com/office/drawing/2014/main" id="{BEFFCCAA-A1E4-B2E4-7762-25354FA9FB1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4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26DDA8C6-1854-47EF-2F0C-B8A2ABB61E7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FFFF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64</TotalTime>
  <Words>32</Words>
  <Application>Microsoft Office PowerPoint</Application>
  <PresentationFormat>와이드스크린</PresentationFormat>
  <Paragraphs>32</Paragraphs>
  <Slides>8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8</vt:i4>
      </vt:variant>
    </vt:vector>
  </HeadingPairs>
  <TitlesOfParts>
    <vt:vector size="14" baseType="lpstr">
      <vt:lpstr>HY견고딕</vt:lpstr>
      <vt:lpstr>Arial</vt:lpstr>
      <vt:lpstr>Calibri</vt:lpstr>
      <vt:lpstr>Calibri Light</vt:lpstr>
      <vt:lpstr>Times New Roman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한국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최봉수</dc:creator>
  <cp:lastModifiedBy>맛있다 군만두</cp:lastModifiedBy>
  <cp:revision>4</cp:revision>
  <dcterms:created xsi:type="dcterms:W3CDTF">2008-10-10T08:14:01Z</dcterms:created>
  <dcterms:modified xsi:type="dcterms:W3CDTF">2024-10-09T00:29:18Z</dcterms:modified>
</cp:coreProperties>
</file>